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29" r:id="rId5"/>
    <p:sldMasterId id="2147483744" r:id="rId6"/>
    <p:sldMasterId id="2147483769" r:id="rId7"/>
  </p:sldMasterIdLst>
  <p:notesMasterIdLst>
    <p:notesMasterId r:id="rId22"/>
  </p:notesMasterIdLst>
  <p:sldIdLst>
    <p:sldId id="277" r:id="rId8"/>
    <p:sldId id="257" r:id="rId9"/>
    <p:sldId id="262" r:id="rId10"/>
    <p:sldId id="276" r:id="rId11"/>
    <p:sldId id="2147469515" r:id="rId12"/>
    <p:sldId id="10707" r:id="rId13"/>
    <p:sldId id="2147469507" r:id="rId14"/>
    <p:sldId id="269" r:id="rId15"/>
    <p:sldId id="10717" r:id="rId16"/>
    <p:sldId id="2147469522" r:id="rId17"/>
    <p:sldId id="275" r:id="rId18"/>
    <p:sldId id="10725" r:id="rId19"/>
    <p:sldId id="2147469523" r:id="rId20"/>
    <p:sldId id="26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egoe UI Light" panose="020B0502040204020203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7"/>
    <p:restoredTop sz="94679"/>
  </p:normalViewPr>
  <p:slideViewPr>
    <p:cSldViewPr snapToGrid="0">
      <p:cViewPr varScale="1">
        <p:scale>
          <a:sx n="104" d="100"/>
          <a:sy n="104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Basu" userId="619d6eba43e398ff" providerId="LiveId" clId="{1D897173-0998-434F-80EA-76B8CAEEF8E3}"/>
    <pc:docChg chg="custSel delSld modSld sldOrd modMainMaster">
      <pc:chgData name="Sam Basu" userId="619d6eba43e398ff" providerId="LiveId" clId="{1D897173-0998-434F-80EA-76B8CAEEF8E3}" dt="2022-08-05T03:24:26.705" v="539" actId="20577"/>
      <pc:docMkLst>
        <pc:docMk/>
      </pc:docMkLst>
      <pc:sldChg chg="modTransition">
        <pc:chgData name="Sam Basu" userId="619d6eba43e398ff" providerId="LiveId" clId="{1D897173-0998-434F-80EA-76B8CAEEF8E3}" dt="2022-08-05T03:14:10.964" v="280"/>
        <pc:sldMkLst>
          <pc:docMk/>
          <pc:sldMk cId="3852120625" sldId="257"/>
        </pc:sldMkLst>
      </pc:sldChg>
      <pc:sldChg chg="modSp mod ord modTransition">
        <pc:chgData name="Sam Basu" userId="619d6eba43e398ff" providerId="LiveId" clId="{1D897173-0998-434F-80EA-76B8CAEEF8E3}" dt="2022-08-05T03:14:10.964" v="280"/>
        <pc:sldMkLst>
          <pc:docMk/>
          <pc:sldMk cId="4113657981" sldId="262"/>
        </pc:sldMkLst>
        <pc:spChg chg="mod">
          <ac:chgData name="Sam Basu" userId="619d6eba43e398ff" providerId="LiveId" clId="{1D897173-0998-434F-80EA-76B8CAEEF8E3}" dt="2022-08-05T03:04:04.657" v="17" actId="5793"/>
          <ac:spMkLst>
            <pc:docMk/>
            <pc:sldMk cId="4113657981" sldId="262"/>
            <ac:spMk id="2" creationId="{E150C0B0-ED21-4048-B32A-4023722F3F50}"/>
          </ac:spMkLst>
        </pc:spChg>
        <pc:spChg chg="mod">
          <ac:chgData name="Sam Basu" userId="619d6eba43e398ff" providerId="LiveId" clId="{1D897173-0998-434F-80EA-76B8CAEEF8E3}" dt="2022-08-05T03:06:54.826" v="152" actId="1076"/>
          <ac:spMkLst>
            <pc:docMk/>
            <pc:sldMk cId="4113657981" sldId="262"/>
            <ac:spMk id="3" creationId="{C7FBA468-3EB7-2947-9916-1F08AD82F950}"/>
          </ac:spMkLst>
        </pc:spChg>
      </pc:sldChg>
      <pc:sldChg chg="addSp delSp modSp mod modTransition">
        <pc:chgData name="Sam Basu" userId="619d6eba43e398ff" providerId="LiveId" clId="{1D897173-0998-434F-80EA-76B8CAEEF8E3}" dt="2022-08-05T03:14:10.964" v="280"/>
        <pc:sldMkLst>
          <pc:docMk/>
          <pc:sldMk cId="1138217056" sldId="263"/>
        </pc:sldMkLst>
        <pc:spChg chg="mod">
          <ac:chgData name="Sam Basu" userId="619d6eba43e398ff" providerId="LiveId" clId="{1D897173-0998-434F-80EA-76B8CAEEF8E3}" dt="2022-08-05T03:13:34.614" v="278" actId="1076"/>
          <ac:spMkLst>
            <pc:docMk/>
            <pc:sldMk cId="1138217056" sldId="263"/>
            <ac:spMk id="2" creationId="{029FE3FC-D1E2-764E-8278-BB37780282A6}"/>
          </ac:spMkLst>
        </pc:spChg>
        <pc:spChg chg="add del mod">
          <ac:chgData name="Sam Basu" userId="619d6eba43e398ff" providerId="LiveId" clId="{1D897173-0998-434F-80EA-76B8CAEEF8E3}" dt="2022-08-05T03:12:58.630" v="252"/>
          <ac:spMkLst>
            <pc:docMk/>
            <pc:sldMk cId="1138217056" sldId="263"/>
            <ac:spMk id="5" creationId="{DBBC97DC-FFF0-24AC-9DE8-EB410AA0EE01}"/>
          </ac:spMkLst>
        </pc:spChg>
        <pc:spChg chg="add mod">
          <ac:chgData name="Sam Basu" userId="619d6eba43e398ff" providerId="LiveId" clId="{1D897173-0998-434F-80EA-76B8CAEEF8E3}" dt="2022-08-05T03:13:22.119" v="276" actId="1076"/>
          <ac:spMkLst>
            <pc:docMk/>
            <pc:sldMk cId="1138217056" sldId="263"/>
            <ac:spMk id="6" creationId="{0DF6941B-715B-9BC0-2ABD-B862C7DE8136}"/>
          </ac:spMkLst>
        </pc:spChg>
      </pc:sldChg>
      <pc:sldChg chg="del">
        <pc:chgData name="Sam Basu" userId="619d6eba43e398ff" providerId="LiveId" clId="{1D897173-0998-434F-80EA-76B8CAEEF8E3}" dt="2022-08-05T03:12:34.610" v="250" actId="2696"/>
        <pc:sldMkLst>
          <pc:docMk/>
          <pc:sldMk cId="1281430713" sldId="264"/>
        </pc:sldMkLst>
      </pc:sldChg>
      <pc:sldChg chg="del">
        <pc:chgData name="Sam Basu" userId="619d6eba43e398ff" providerId="LiveId" clId="{1D897173-0998-434F-80EA-76B8CAEEF8E3}" dt="2022-08-05T03:12:34.610" v="250" actId="2696"/>
        <pc:sldMkLst>
          <pc:docMk/>
          <pc:sldMk cId="2700942184" sldId="265"/>
        </pc:sldMkLst>
      </pc:sldChg>
      <pc:sldChg chg="del">
        <pc:chgData name="Sam Basu" userId="619d6eba43e398ff" providerId="LiveId" clId="{1D897173-0998-434F-80EA-76B8CAEEF8E3}" dt="2022-08-05T03:12:34.610" v="250" actId="2696"/>
        <pc:sldMkLst>
          <pc:docMk/>
          <pc:sldMk cId="714984656" sldId="266"/>
        </pc:sldMkLst>
      </pc:sldChg>
      <pc:sldChg chg="del">
        <pc:chgData name="Sam Basu" userId="619d6eba43e398ff" providerId="LiveId" clId="{1D897173-0998-434F-80EA-76B8CAEEF8E3}" dt="2022-08-05T03:12:34.610" v="250" actId="2696"/>
        <pc:sldMkLst>
          <pc:docMk/>
          <pc:sldMk cId="2762594509" sldId="267"/>
        </pc:sldMkLst>
      </pc:sldChg>
      <pc:sldChg chg="del">
        <pc:chgData name="Sam Basu" userId="619d6eba43e398ff" providerId="LiveId" clId="{1D897173-0998-434F-80EA-76B8CAEEF8E3}" dt="2022-08-05T03:12:34.610" v="250" actId="2696"/>
        <pc:sldMkLst>
          <pc:docMk/>
          <pc:sldMk cId="1716267179" sldId="268"/>
        </pc:sldMkLst>
      </pc:sldChg>
      <pc:sldChg chg="addSp modSp mod ord modTransition">
        <pc:chgData name="Sam Basu" userId="619d6eba43e398ff" providerId="LiveId" clId="{1D897173-0998-434F-80EA-76B8CAEEF8E3}" dt="2022-08-05T03:14:10.964" v="280"/>
        <pc:sldMkLst>
          <pc:docMk/>
          <pc:sldMk cId="767973781" sldId="269"/>
        </pc:sldMkLst>
        <pc:spChg chg="add mod">
          <ac:chgData name="Sam Basu" userId="619d6eba43e398ff" providerId="LiveId" clId="{1D897173-0998-434F-80EA-76B8CAEEF8E3}" dt="2022-08-05T03:10:06.077" v="214" actId="20577"/>
          <ac:spMkLst>
            <pc:docMk/>
            <pc:sldMk cId="767973781" sldId="269"/>
            <ac:spMk id="3" creationId="{97B121DA-ECFF-B819-F9A0-A999E18D73E2}"/>
          </ac:spMkLst>
        </pc:spChg>
      </pc:sldChg>
      <pc:sldChg chg="addSp modSp mod ord modTransition">
        <pc:chgData name="Sam Basu" userId="619d6eba43e398ff" providerId="LiveId" clId="{1D897173-0998-434F-80EA-76B8CAEEF8E3}" dt="2022-08-05T03:14:10.964" v="280"/>
        <pc:sldMkLst>
          <pc:docMk/>
          <pc:sldMk cId="2191142605" sldId="275"/>
        </pc:sldMkLst>
        <pc:spChg chg="add mod">
          <ac:chgData name="Sam Basu" userId="619d6eba43e398ff" providerId="LiveId" clId="{1D897173-0998-434F-80EA-76B8CAEEF8E3}" dt="2022-08-05T03:11:56.918" v="249" actId="20577"/>
          <ac:spMkLst>
            <pc:docMk/>
            <pc:sldMk cId="2191142605" sldId="275"/>
            <ac:spMk id="2" creationId="{7BACD4DB-3464-2400-88B7-D6EB25F2E808}"/>
          </ac:spMkLst>
        </pc:spChg>
      </pc:sldChg>
      <pc:sldChg chg="addSp modSp mod ord modTransition">
        <pc:chgData name="Sam Basu" userId="619d6eba43e398ff" providerId="LiveId" clId="{1D897173-0998-434F-80EA-76B8CAEEF8E3}" dt="2022-08-05T03:14:10.964" v="280"/>
        <pc:sldMkLst>
          <pc:docMk/>
          <pc:sldMk cId="650461553" sldId="276"/>
        </pc:sldMkLst>
        <pc:spChg chg="add mod">
          <ac:chgData name="Sam Basu" userId="619d6eba43e398ff" providerId="LiveId" clId="{1D897173-0998-434F-80EA-76B8CAEEF8E3}" dt="2022-08-05T03:09:54.654" v="211" actId="207"/>
          <ac:spMkLst>
            <pc:docMk/>
            <pc:sldMk cId="650461553" sldId="276"/>
            <ac:spMk id="2" creationId="{D5561375-ABED-D4F6-B58E-8038295C9A4A}"/>
          </ac:spMkLst>
        </pc:spChg>
      </pc:sldChg>
      <pc:sldChg chg="modTransition">
        <pc:chgData name="Sam Basu" userId="619d6eba43e398ff" providerId="LiveId" clId="{1D897173-0998-434F-80EA-76B8CAEEF8E3}" dt="2022-08-05T03:14:10.964" v="280"/>
        <pc:sldMkLst>
          <pc:docMk/>
          <pc:sldMk cId="1495595829" sldId="277"/>
        </pc:sldMkLst>
      </pc:sldChg>
      <pc:sldChg chg="modTransition">
        <pc:chgData name="Sam Basu" userId="619d6eba43e398ff" providerId="LiveId" clId="{1D897173-0998-434F-80EA-76B8CAEEF8E3}" dt="2022-08-05T03:14:10.964" v="280"/>
        <pc:sldMkLst>
          <pc:docMk/>
          <pc:sldMk cId="3691458836" sldId="10707"/>
        </pc:sldMkLst>
      </pc:sldChg>
      <pc:sldChg chg="modSp mod modTransition">
        <pc:chgData name="Sam Basu" userId="619d6eba43e398ff" providerId="LiveId" clId="{1D897173-0998-434F-80EA-76B8CAEEF8E3}" dt="2022-08-05T03:14:10.964" v="280"/>
        <pc:sldMkLst>
          <pc:docMk/>
          <pc:sldMk cId="2632800021" sldId="10717"/>
        </pc:sldMkLst>
        <pc:spChg chg="mod">
          <ac:chgData name="Sam Basu" userId="619d6eba43e398ff" providerId="LiveId" clId="{1D897173-0998-434F-80EA-76B8CAEEF8E3}" dt="2022-08-05T03:10:22.474" v="230" actId="20577"/>
          <ac:spMkLst>
            <pc:docMk/>
            <pc:sldMk cId="2632800021" sldId="10717"/>
            <ac:spMk id="2" creationId="{00000000-0000-0000-0000-000000000000}"/>
          </ac:spMkLst>
        </pc:spChg>
        <pc:picChg chg="mod">
          <ac:chgData name="Sam Basu" userId="619d6eba43e398ff" providerId="LiveId" clId="{1D897173-0998-434F-80EA-76B8CAEEF8E3}" dt="2022-08-05T03:10:36.290" v="232" actId="1076"/>
          <ac:picMkLst>
            <pc:docMk/>
            <pc:sldMk cId="2632800021" sldId="10717"/>
            <ac:picMk id="11" creationId="{585ACDDD-C4A0-C445-8E78-CA014C74083A}"/>
          </ac:picMkLst>
        </pc:picChg>
      </pc:sldChg>
      <pc:sldChg chg="modTransition">
        <pc:chgData name="Sam Basu" userId="619d6eba43e398ff" providerId="LiveId" clId="{1D897173-0998-434F-80EA-76B8CAEEF8E3}" dt="2022-08-05T03:14:10.964" v="280"/>
        <pc:sldMkLst>
          <pc:docMk/>
          <pc:sldMk cId="719229520" sldId="10725"/>
        </pc:sldMkLst>
      </pc:sldChg>
      <pc:sldChg chg="modSp mod modTransition">
        <pc:chgData name="Sam Basu" userId="619d6eba43e398ff" providerId="LiveId" clId="{1D897173-0998-434F-80EA-76B8CAEEF8E3}" dt="2022-08-05T03:24:26.705" v="539" actId="20577"/>
        <pc:sldMkLst>
          <pc:docMk/>
          <pc:sldMk cId="1113948976" sldId="2147469507"/>
        </pc:sldMkLst>
        <pc:spChg chg="mod">
          <ac:chgData name="Sam Basu" userId="619d6eba43e398ff" providerId="LiveId" clId="{1D897173-0998-434F-80EA-76B8CAEEF8E3}" dt="2022-08-05T03:21:34.233" v="498" actId="20577"/>
          <ac:spMkLst>
            <pc:docMk/>
            <pc:sldMk cId="1113948976" sldId="2147469507"/>
            <ac:spMk id="6" creationId="{7C376708-27FB-47AF-ABE1-2D622AC8ED83}"/>
          </ac:spMkLst>
        </pc:spChg>
        <pc:spChg chg="mod">
          <ac:chgData name="Sam Basu" userId="619d6eba43e398ff" providerId="LiveId" clId="{1D897173-0998-434F-80EA-76B8CAEEF8E3}" dt="2022-08-05T03:24:26.705" v="539" actId="20577"/>
          <ac:spMkLst>
            <pc:docMk/>
            <pc:sldMk cId="1113948976" sldId="2147469507"/>
            <ac:spMk id="11" creationId="{C0E7814F-772A-488B-9829-94D3C5B349DF}"/>
          </ac:spMkLst>
        </pc:spChg>
      </pc:sldChg>
      <pc:sldChg chg="ord modTransition">
        <pc:chgData name="Sam Basu" userId="619d6eba43e398ff" providerId="LiveId" clId="{1D897173-0998-434F-80EA-76B8CAEEF8E3}" dt="2022-08-05T03:14:10.964" v="280"/>
        <pc:sldMkLst>
          <pc:docMk/>
          <pc:sldMk cId="3918130279" sldId="2147469515"/>
        </pc:sldMkLst>
      </pc:sldChg>
      <pc:sldChg chg="modTransition">
        <pc:chgData name="Sam Basu" userId="619d6eba43e398ff" providerId="LiveId" clId="{1D897173-0998-434F-80EA-76B8CAEEF8E3}" dt="2022-08-05T03:14:10.964" v="280"/>
        <pc:sldMkLst>
          <pc:docMk/>
          <pc:sldMk cId="228337425" sldId="2147469522"/>
        </pc:sldMkLst>
      </pc:sldChg>
      <pc:sldChg chg="modSp mod modTransition">
        <pc:chgData name="Sam Basu" userId="619d6eba43e398ff" providerId="LiveId" clId="{1D897173-0998-434F-80EA-76B8CAEEF8E3}" dt="2022-08-05T03:14:10.964" v="280"/>
        <pc:sldMkLst>
          <pc:docMk/>
          <pc:sldMk cId="344999746" sldId="2147469523"/>
        </pc:sldMkLst>
        <pc:spChg chg="mod">
          <ac:chgData name="Sam Basu" userId="619d6eba43e398ff" providerId="LiveId" clId="{1D897173-0998-434F-80EA-76B8CAEEF8E3}" dt="2022-08-05T03:08:59.368" v="171" actId="20577"/>
          <ac:spMkLst>
            <pc:docMk/>
            <pc:sldMk cId="344999746" sldId="2147469523"/>
            <ac:spMk id="4" creationId="{A81C5246-9D1B-E940-8DA0-21961DE70BFA}"/>
          </ac:spMkLst>
        </pc:spChg>
      </pc:sldChg>
      <pc:sldMasterChg chg="modTransition modSldLayout">
        <pc:chgData name="Sam Basu" userId="619d6eba43e398ff" providerId="LiveId" clId="{1D897173-0998-434F-80EA-76B8CAEEF8E3}" dt="2022-08-05T03:14:10.964" v="280"/>
        <pc:sldMasterMkLst>
          <pc:docMk/>
          <pc:sldMasterMk cId="658044255" sldId="2147483661"/>
        </pc:sldMasterMkLst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1900554982" sldId="214748366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658044255" sldId="2147483661"/>
            <pc:sldLayoutMk cId="3464349985" sldId="2147483673"/>
          </pc:sldLayoutMkLst>
        </pc:sldLayoutChg>
      </pc:sldMasterChg>
      <pc:sldMasterChg chg="modTransition modSldLayout">
        <pc:chgData name="Sam Basu" userId="619d6eba43e398ff" providerId="LiveId" clId="{1D897173-0998-434F-80EA-76B8CAEEF8E3}" dt="2022-08-05T03:14:10.964" v="280"/>
        <pc:sldMasterMkLst>
          <pc:docMk/>
          <pc:sldMasterMk cId="931873889" sldId="2147483674"/>
        </pc:sldMasterMkLst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1521506909" sldId="214748367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1360769186" sldId="214748367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3304981467" sldId="214748367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3365363775" sldId="2147483678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3131941669" sldId="214748367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2597439561" sldId="214748368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3202377177" sldId="214748368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2002139477" sldId="214748368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125707825" sldId="214748368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636129937" sldId="214748368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2979431590" sldId="214748368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931873889" sldId="2147483674"/>
            <pc:sldLayoutMk cId="703842213" sldId="2147483686"/>
          </pc:sldLayoutMkLst>
        </pc:sldLayoutChg>
      </pc:sldMasterChg>
      <pc:sldMasterChg chg="modTransition modSldLayout">
        <pc:chgData name="Sam Basu" userId="619d6eba43e398ff" providerId="LiveId" clId="{1D897173-0998-434F-80EA-76B8CAEEF8E3}" dt="2022-08-05T03:14:10.964" v="280"/>
        <pc:sldMasterMkLst>
          <pc:docMk/>
          <pc:sldMasterMk cId="2691677774" sldId="2147483688"/>
        </pc:sldMasterMkLst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1418062240" sldId="214748368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739972749" sldId="214748369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3845391716" sldId="214748369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395949470" sldId="214748369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4133544920" sldId="214748369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2682740416" sldId="214748369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2633378535" sldId="214748369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1338497860" sldId="214748369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947714470" sldId="214748369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3208961420" sldId="2147483698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2036092676" sldId="214748369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3022647690" sldId="214748370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2691677774" sldId="2147483688"/>
            <pc:sldLayoutMk cId="1273436932" sldId="2147483701"/>
          </pc:sldLayoutMkLst>
        </pc:sldLayoutChg>
      </pc:sldMasterChg>
      <pc:sldMasterChg chg="modTransition modSldLayout">
        <pc:chgData name="Sam Basu" userId="619d6eba43e398ff" providerId="LiveId" clId="{1D897173-0998-434F-80EA-76B8CAEEF8E3}" dt="2022-08-05T03:14:10.964" v="280"/>
        <pc:sldMasterMkLst>
          <pc:docMk/>
          <pc:sldMasterMk cId="1380025419" sldId="2147483702"/>
        </pc:sldMasterMkLst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347995460" sldId="214748370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1025151493" sldId="214748370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3104470479" sldId="214748370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1746169424" sldId="214748370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693252200" sldId="214748370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1047556475" sldId="2147483708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2593142156" sldId="214748370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4059543397" sldId="214748371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622297264" sldId="214748371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1233881126" sldId="214748371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2813829104" sldId="214748371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3077250944" sldId="214748371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153128971" sldId="214748371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1765017595" sldId="214748371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2599219039" sldId="214748371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2807020065" sldId="2147483718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2487796556" sldId="214748371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1216144950" sldId="214748372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4060887716" sldId="214748372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619762620" sldId="214748372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91294733" sldId="214748372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3354894809" sldId="214748372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2094086124" sldId="214748372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2136033450" sldId="214748372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3164786168" sldId="214748372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380025419" sldId="2147483702"/>
            <pc:sldLayoutMk cId="1273933909" sldId="2147483728"/>
          </pc:sldLayoutMkLst>
        </pc:sldLayoutChg>
      </pc:sldMasterChg>
      <pc:sldMasterChg chg="modTransition modSldLayout">
        <pc:chgData name="Sam Basu" userId="619d6eba43e398ff" providerId="LiveId" clId="{1D897173-0998-434F-80EA-76B8CAEEF8E3}" dt="2022-08-05T03:14:10.964" v="280"/>
        <pc:sldMasterMkLst>
          <pc:docMk/>
          <pc:sldMasterMk cId="3354879636" sldId="2147483729"/>
        </pc:sldMasterMkLst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1081901924" sldId="214748373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139882162" sldId="214748373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926033129" sldId="214748373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1062675183" sldId="214748373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1304893993" sldId="214748373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1619633696" sldId="214748373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4191119529" sldId="214748373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3834040129" sldId="214748373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3953324284" sldId="2147483738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2661741488" sldId="214748373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3369012932" sldId="214748374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1313815908" sldId="214748374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1387967835" sldId="214748374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3354879636" sldId="2147483729"/>
            <pc:sldLayoutMk cId="3420551097" sldId="2147483743"/>
          </pc:sldLayoutMkLst>
        </pc:sldLayoutChg>
      </pc:sldMasterChg>
      <pc:sldMasterChg chg="modTransition modSldLayout">
        <pc:chgData name="Sam Basu" userId="619d6eba43e398ff" providerId="LiveId" clId="{1D897173-0998-434F-80EA-76B8CAEEF8E3}" dt="2022-08-05T03:14:10.964" v="280"/>
        <pc:sldMasterMkLst>
          <pc:docMk/>
          <pc:sldMasterMk cId="1549736997" sldId="2147483744"/>
        </pc:sldMasterMkLst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3230802615" sldId="214748374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3419970832" sldId="214748374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874558004" sldId="214748374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1216397559" sldId="2147483748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3006121816" sldId="214748374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225351758" sldId="214748375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1928810630" sldId="214748375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871905809" sldId="214748375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1431554691" sldId="214748375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3140337337" sldId="214748375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1958029680" sldId="214748375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1484242435" sldId="214748375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778740390" sldId="214748375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879536555" sldId="2147483758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742687824" sldId="214748375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120594296" sldId="214748376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3620843225" sldId="214748376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648176461" sldId="214748376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1189284938" sldId="214748376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363002305" sldId="214748376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2812942661" sldId="214748376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3332808992" sldId="214748376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3399977167" sldId="214748376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549736997" sldId="2147483744"/>
            <pc:sldLayoutMk cId="3588431193" sldId="2147483768"/>
          </pc:sldLayoutMkLst>
        </pc:sldLayoutChg>
      </pc:sldMasterChg>
      <pc:sldMasterChg chg="modTransition modSldLayout">
        <pc:chgData name="Sam Basu" userId="619d6eba43e398ff" providerId="LiveId" clId="{1D897173-0998-434F-80EA-76B8CAEEF8E3}" dt="2022-08-05T03:14:10.964" v="280"/>
        <pc:sldMasterMkLst>
          <pc:docMk/>
          <pc:sldMasterMk cId="1724902465" sldId="2147483769"/>
        </pc:sldMasterMkLst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908630172" sldId="214748377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978097240" sldId="214748377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1293636903" sldId="214748377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1605674565" sldId="214748377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370861110" sldId="2147483774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1147899690" sldId="2147483775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3638912847" sldId="2147483776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2810461608" sldId="2147483777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2855331294" sldId="2147483778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1003851542" sldId="2147483779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625012718" sldId="2147483780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2965338844" sldId="2147483781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1406721613" sldId="2147483782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2846792083" sldId="2147483783"/>
          </pc:sldLayoutMkLst>
        </pc:sldLayoutChg>
        <pc:sldLayoutChg chg="modTransition">
          <pc:chgData name="Sam Basu" userId="619d6eba43e398ff" providerId="LiveId" clId="{1D897173-0998-434F-80EA-76B8CAEEF8E3}" dt="2022-08-05T03:14:10.964" v="280"/>
          <pc:sldLayoutMkLst>
            <pc:docMk/>
            <pc:sldMasterMk cId="1724902465" sldId="2147483769"/>
            <pc:sldLayoutMk cId="2998454822" sldId="2147483784"/>
          </pc:sldLayoutMkLst>
        </pc:sldLayoutChg>
      </pc:sldMasterChg>
    </pc:docChg>
  </pc:docChgLst>
  <pc:docChgLst>
    <pc:chgData name="Jeffrey T. Fritz" userId="8928e2f96ed79d89" providerId="Windows Live" clId="Web-{B6F399F0-F411-4663-9C4E-297AFE27DF32}"/>
    <pc:docChg chg="modSld">
      <pc:chgData name="Jeffrey T. Fritz" userId="8928e2f96ed79d89" providerId="Windows Live" clId="Web-{B6F399F0-F411-4663-9C4E-297AFE27DF32}" dt="2021-07-20T16:19:29.899" v="1" actId="1076"/>
      <pc:docMkLst>
        <pc:docMk/>
      </pc:docMkLst>
      <pc:sldChg chg="modSp">
        <pc:chgData name="Jeffrey T. Fritz" userId="8928e2f96ed79d89" providerId="Windows Live" clId="Web-{B6F399F0-F411-4663-9C4E-297AFE27DF32}" dt="2021-07-20T16:19:29.899" v="1" actId="1076"/>
        <pc:sldMkLst>
          <pc:docMk/>
          <pc:sldMk cId="1495595829" sldId="277"/>
        </pc:sldMkLst>
        <pc:picChg chg="mod">
          <ac:chgData name="Jeffrey T. Fritz" userId="8928e2f96ed79d89" providerId="Windows Live" clId="Web-{B6F399F0-F411-4663-9C4E-297AFE27DF32}" dt="2021-07-20T16:19:29.899" v="1" actId="1076"/>
          <ac:picMkLst>
            <pc:docMk/>
            <pc:sldMk cId="1495595829" sldId="277"/>
            <ac:picMk id="4" creationId="{67F3FC2C-9192-41E1-B956-E5D103F1D319}"/>
          </ac:picMkLst>
        </pc:picChg>
      </pc:sldChg>
    </pc:docChg>
  </pc:docChgLst>
  <pc:docChgLst>
    <pc:chgData name="Samidip Basu" userId="619d6eba43e398ff" providerId="LiveId" clId="{F87CF52D-037D-4843-9AFB-B440D59B66DA}"/>
    <pc:docChg chg="undo custSel addSld delSld modSld sldOrd modMainMaster">
      <pc:chgData name="Samidip Basu" userId="619d6eba43e398ff" providerId="LiveId" clId="{F87CF52D-037D-4843-9AFB-B440D59B66DA}" dt="2022-08-08T14:09:08.832" v="63" actId="20577"/>
      <pc:docMkLst>
        <pc:docMk/>
      </pc:docMkLst>
      <pc:sldChg chg="addSp delSp modSp mod ord">
        <pc:chgData name="Samidip Basu" userId="619d6eba43e398ff" providerId="LiveId" clId="{F87CF52D-037D-4843-9AFB-B440D59B66DA}" dt="2022-08-05T01:13:00.462" v="39" actId="1076"/>
        <pc:sldMkLst>
          <pc:docMk/>
          <pc:sldMk cId="3852120625" sldId="257"/>
        </pc:sldMkLst>
        <pc:spChg chg="mod">
          <ac:chgData name="Samidip Basu" userId="619d6eba43e398ff" providerId="LiveId" clId="{F87CF52D-037D-4843-9AFB-B440D59B66DA}" dt="2022-08-05T01:12:55.212" v="38" actId="1076"/>
          <ac:spMkLst>
            <pc:docMk/>
            <pc:sldMk cId="3852120625" sldId="257"/>
            <ac:spMk id="2" creationId="{096FE8AF-C54E-8B47-969A-459B511062AA}"/>
          </ac:spMkLst>
        </pc:spChg>
        <pc:spChg chg="del">
          <ac:chgData name="Samidip Basu" userId="619d6eba43e398ff" providerId="LiveId" clId="{F87CF52D-037D-4843-9AFB-B440D59B66DA}" dt="2022-08-05T01:12:16.520" v="7" actId="478"/>
          <ac:spMkLst>
            <pc:docMk/>
            <pc:sldMk cId="3852120625" sldId="257"/>
            <ac:spMk id="3" creationId="{0783A175-10B8-0B47-A3ED-FDEB68569CA0}"/>
          </ac:spMkLst>
        </pc:spChg>
        <pc:spChg chg="add del mod">
          <ac:chgData name="Samidip Basu" userId="619d6eba43e398ff" providerId="LiveId" clId="{F87CF52D-037D-4843-9AFB-B440D59B66DA}" dt="2022-08-05T01:12:24.321" v="8" actId="478"/>
          <ac:spMkLst>
            <pc:docMk/>
            <pc:sldMk cId="3852120625" sldId="257"/>
            <ac:spMk id="6" creationId="{BFDEC48D-A366-D94C-1C6C-05E66634F659}"/>
          </ac:spMkLst>
        </pc:spChg>
        <pc:spChg chg="add mod">
          <ac:chgData name="Samidip Basu" userId="619d6eba43e398ff" providerId="LiveId" clId="{F87CF52D-037D-4843-9AFB-B440D59B66DA}" dt="2022-08-05T01:13:00.462" v="39" actId="1076"/>
          <ac:spMkLst>
            <pc:docMk/>
            <pc:sldMk cId="3852120625" sldId="257"/>
            <ac:spMk id="8" creationId="{28325A75-ACA9-A8E3-8724-469D6383A00B}"/>
          </ac:spMkLst>
        </pc:spChg>
        <pc:picChg chg="mod">
          <ac:chgData name="Samidip Basu" userId="619d6eba43e398ff" providerId="LiveId" clId="{F87CF52D-037D-4843-9AFB-B440D59B66DA}" dt="2022-08-05T01:12:48.026" v="37" actId="1076"/>
          <ac:picMkLst>
            <pc:docMk/>
            <pc:sldMk cId="3852120625" sldId="257"/>
            <ac:picMk id="7" creationId="{F81361A8-31D3-8143-8F3F-AC906256F3DE}"/>
          </ac:picMkLst>
        </pc:picChg>
      </pc:sldChg>
      <pc:sldChg chg="del">
        <pc:chgData name="Samidip Basu" userId="619d6eba43e398ff" providerId="LiveId" clId="{F87CF52D-037D-4843-9AFB-B440D59B66DA}" dt="2022-08-05T01:16:58.418" v="41" actId="2696"/>
        <pc:sldMkLst>
          <pc:docMk/>
          <pc:sldMk cId="3351983227" sldId="258"/>
        </pc:sldMkLst>
      </pc:sldChg>
      <pc:sldChg chg="del">
        <pc:chgData name="Samidip Basu" userId="619d6eba43e398ff" providerId="LiveId" clId="{F87CF52D-037D-4843-9AFB-B440D59B66DA}" dt="2022-08-05T01:16:58.418" v="41" actId="2696"/>
        <pc:sldMkLst>
          <pc:docMk/>
          <pc:sldMk cId="1561872712" sldId="259"/>
        </pc:sldMkLst>
      </pc:sldChg>
      <pc:sldChg chg="del">
        <pc:chgData name="Samidip Basu" userId="619d6eba43e398ff" providerId="LiveId" clId="{F87CF52D-037D-4843-9AFB-B440D59B66DA}" dt="2022-08-05T01:16:58.418" v="41" actId="2696"/>
        <pc:sldMkLst>
          <pc:docMk/>
          <pc:sldMk cId="1108877457" sldId="260"/>
        </pc:sldMkLst>
      </pc:sldChg>
      <pc:sldChg chg="del">
        <pc:chgData name="Samidip Basu" userId="619d6eba43e398ff" providerId="LiveId" clId="{F87CF52D-037D-4843-9AFB-B440D59B66DA}" dt="2022-08-05T01:16:58.418" v="41" actId="2696"/>
        <pc:sldMkLst>
          <pc:docMk/>
          <pc:sldMk cId="2668488753" sldId="261"/>
        </pc:sldMkLst>
      </pc:sldChg>
      <pc:sldChg chg="del">
        <pc:chgData name="Samidip Basu" userId="619d6eba43e398ff" providerId="LiveId" clId="{F87CF52D-037D-4843-9AFB-B440D59B66DA}" dt="2022-08-05T01:17:17.856" v="45" actId="2696"/>
        <pc:sldMkLst>
          <pc:docMk/>
          <pc:sldMk cId="1795166905" sldId="270"/>
        </pc:sldMkLst>
      </pc:sldChg>
      <pc:sldChg chg="del">
        <pc:chgData name="Samidip Basu" userId="619d6eba43e398ff" providerId="LiveId" clId="{F87CF52D-037D-4843-9AFB-B440D59B66DA}" dt="2022-08-05T01:17:17.236" v="44" actId="2696"/>
        <pc:sldMkLst>
          <pc:docMk/>
          <pc:sldMk cId="1552505949" sldId="271"/>
        </pc:sldMkLst>
      </pc:sldChg>
      <pc:sldChg chg="del">
        <pc:chgData name="Samidip Basu" userId="619d6eba43e398ff" providerId="LiveId" clId="{F87CF52D-037D-4843-9AFB-B440D59B66DA}" dt="2022-08-05T01:17:10.576" v="43" actId="2696"/>
        <pc:sldMkLst>
          <pc:docMk/>
          <pc:sldMk cId="3387637562" sldId="272"/>
        </pc:sldMkLst>
      </pc:sldChg>
      <pc:sldChg chg="del">
        <pc:chgData name="Samidip Basu" userId="619d6eba43e398ff" providerId="LiveId" clId="{F87CF52D-037D-4843-9AFB-B440D59B66DA}" dt="2022-08-05T01:17:05.266" v="42" actId="2696"/>
        <pc:sldMkLst>
          <pc:docMk/>
          <pc:sldMk cId="2402201920" sldId="273"/>
        </pc:sldMkLst>
      </pc:sldChg>
      <pc:sldChg chg="modSp mod">
        <pc:chgData name="Samidip Basu" userId="619d6eba43e398ff" providerId="LiveId" clId="{F87CF52D-037D-4843-9AFB-B440D59B66DA}" dt="2022-08-08T14:09:08.832" v="63" actId="20577"/>
        <pc:sldMkLst>
          <pc:docMk/>
          <pc:sldMk cId="2191142605" sldId="275"/>
        </pc:sldMkLst>
        <pc:spChg chg="mod">
          <ac:chgData name="Samidip Basu" userId="619d6eba43e398ff" providerId="LiveId" clId="{F87CF52D-037D-4843-9AFB-B440D59B66DA}" dt="2022-08-08T14:09:08.832" v="63" actId="20577"/>
          <ac:spMkLst>
            <pc:docMk/>
            <pc:sldMk cId="2191142605" sldId="275"/>
            <ac:spMk id="2" creationId="{7BACD4DB-3464-2400-88B7-D6EB25F2E808}"/>
          </ac:spMkLst>
        </pc:spChg>
      </pc:sldChg>
      <pc:sldChg chg="del">
        <pc:chgData name="Samidip Basu" userId="619d6eba43e398ff" providerId="LiveId" clId="{F87CF52D-037D-4843-9AFB-B440D59B66DA}" dt="2022-08-05T01:17:29.454" v="46" actId="2696"/>
        <pc:sldMkLst>
          <pc:docMk/>
          <pc:sldMk cId="3042733132" sldId="278"/>
        </pc:sldMkLst>
      </pc:sldChg>
      <pc:sldChg chg="add del">
        <pc:chgData name="Samidip Basu" userId="619d6eba43e398ff" providerId="LiveId" clId="{F87CF52D-037D-4843-9AFB-B440D59B66DA}" dt="2022-08-05T01:07:26.155" v="2"/>
        <pc:sldMkLst>
          <pc:docMk/>
          <pc:sldMk cId="3691458836" sldId="10707"/>
        </pc:sldMkLst>
      </pc:sldChg>
      <pc:sldChg chg="modSp add del mod">
        <pc:chgData name="Samidip Basu" userId="619d6eba43e398ff" providerId="LiveId" clId="{F87CF52D-037D-4843-9AFB-B440D59B66DA}" dt="2022-08-05T01:19:02.356" v="48" actId="207"/>
        <pc:sldMkLst>
          <pc:docMk/>
          <pc:sldMk cId="2632800021" sldId="10717"/>
        </pc:sldMkLst>
        <pc:spChg chg="mod">
          <ac:chgData name="Samidip Basu" userId="619d6eba43e398ff" providerId="LiveId" clId="{F87CF52D-037D-4843-9AFB-B440D59B66DA}" dt="2022-08-05T01:19:02.356" v="48" actId="207"/>
          <ac:spMkLst>
            <pc:docMk/>
            <pc:sldMk cId="2632800021" sldId="10717"/>
            <ac:spMk id="2" creationId="{00000000-0000-0000-0000-000000000000}"/>
          </ac:spMkLst>
        </pc:spChg>
      </pc:sldChg>
      <pc:sldChg chg="add del modTransition">
        <pc:chgData name="Samidip Basu" userId="619d6eba43e398ff" providerId="LiveId" clId="{F87CF52D-037D-4843-9AFB-B440D59B66DA}" dt="2022-08-05T01:07:26.155" v="2"/>
        <pc:sldMkLst>
          <pc:docMk/>
          <pc:sldMk cId="719229520" sldId="10725"/>
        </pc:sldMkLst>
      </pc:sldChg>
      <pc:sldChg chg="add del modTransition">
        <pc:chgData name="Samidip Basu" userId="619d6eba43e398ff" providerId="LiveId" clId="{F87CF52D-037D-4843-9AFB-B440D59B66DA}" dt="2022-08-05T01:07:26.155" v="2"/>
        <pc:sldMkLst>
          <pc:docMk/>
          <pc:sldMk cId="1113948976" sldId="2147469507"/>
        </pc:sldMkLst>
      </pc:sldChg>
      <pc:sldChg chg="add del modTransition">
        <pc:chgData name="Samidip Basu" userId="619d6eba43e398ff" providerId="LiveId" clId="{F87CF52D-037D-4843-9AFB-B440D59B66DA}" dt="2022-08-05T01:07:26.155" v="2"/>
        <pc:sldMkLst>
          <pc:docMk/>
          <pc:sldMk cId="3918130279" sldId="2147469515"/>
        </pc:sldMkLst>
      </pc:sldChg>
      <pc:sldChg chg="add del setBg">
        <pc:chgData name="Samidip Basu" userId="619d6eba43e398ff" providerId="LiveId" clId="{F87CF52D-037D-4843-9AFB-B440D59B66DA}" dt="2022-08-05T01:07:26.155" v="2"/>
        <pc:sldMkLst>
          <pc:docMk/>
          <pc:sldMk cId="228337425" sldId="2147469522"/>
        </pc:sldMkLst>
      </pc:sldChg>
      <pc:sldChg chg="add">
        <pc:chgData name="Samidip Basu" userId="619d6eba43e398ff" providerId="LiveId" clId="{F87CF52D-037D-4843-9AFB-B440D59B66DA}" dt="2022-08-05T01:07:26.155" v="2"/>
        <pc:sldMkLst>
          <pc:docMk/>
          <pc:sldMk cId="344999746" sldId="2147469523"/>
        </pc:sldMkLst>
      </pc:sldChg>
      <pc:sldChg chg="add del modTransition">
        <pc:chgData name="Samidip Basu" userId="619d6eba43e398ff" providerId="LiveId" clId="{F87CF52D-037D-4843-9AFB-B440D59B66DA}" dt="2022-08-05T01:07:25.847" v="1"/>
        <pc:sldMkLst>
          <pc:docMk/>
          <pc:sldMk cId="1583152706" sldId="2147469523"/>
        </pc:sldMkLst>
      </pc:sldChg>
      <pc:sldChg chg="add del">
        <pc:chgData name="Samidip Basu" userId="619d6eba43e398ff" providerId="LiveId" clId="{F87CF52D-037D-4843-9AFB-B440D59B66DA}" dt="2022-08-05T01:13:21.738" v="40" actId="2696"/>
        <pc:sldMkLst>
          <pc:docMk/>
          <pc:sldMk cId="2129429822" sldId="2147469524"/>
        </pc:sldMkLst>
      </pc:sldChg>
      <pc:sldChg chg="add del">
        <pc:chgData name="Samidip Basu" userId="619d6eba43e398ff" providerId="LiveId" clId="{F87CF52D-037D-4843-9AFB-B440D59B66DA}" dt="2022-08-05T01:11:46.358" v="4"/>
        <pc:sldMkLst>
          <pc:docMk/>
          <pc:sldMk cId="3083542468" sldId="2147469524"/>
        </pc:sldMkLst>
      </pc:sldChg>
      <pc:sldMasterChg chg="modSldLayout">
        <pc:chgData name="Samidip Basu" userId="619d6eba43e398ff" providerId="LiveId" clId="{F87CF52D-037D-4843-9AFB-B440D59B66DA}" dt="2022-08-05T01:17:52.438" v="47" actId="478"/>
        <pc:sldMasterMkLst>
          <pc:docMk/>
          <pc:sldMasterMk cId="2691677774" sldId="2147483688"/>
        </pc:sldMasterMkLst>
        <pc:sldLayoutChg chg="delSp mod delAnim">
          <pc:chgData name="Samidip Basu" userId="619d6eba43e398ff" providerId="LiveId" clId="{F87CF52D-037D-4843-9AFB-B440D59B66DA}" dt="2022-08-05T01:17:52.438" v="47" actId="478"/>
          <pc:sldLayoutMkLst>
            <pc:docMk/>
            <pc:sldMasterMk cId="2691677774" sldId="2147483688"/>
            <pc:sldLayoutMk cId="3208961420" sldId="2147483698"/>
          </pc:sldLayoutMkLst>
          <pc:spChg chg="del">
            <ac:chgData name="Samidip Basu" userId="619d6eba43e398ff" providerId="LiveId" clId="{F87CF52D-037D-4843-9AFB-B440D59B66DA}" dt="2022-08-05T01:17:52.438" v="47" actId="478"/>
            <ac:spMkLst>
              <pc:docMk/>
              <pc:sldMasterMk cId="2691677774" sldId="2147483688"/>
              <pc:sldLayoutMk cId="3208961420" sldId="2147483698"/>
              <ac:spMk id="6" creationId="{E3D2D5C4-B844-114B-9697-42D21689D269}"/>
            </ac:spMkLst>
          </pc:spChg>
        </pc:sldLayoutChg>
      </pc:sldMasterChg>
    </pc:docChg>
  </pc:docChgLst>
  <pc:docChgLst>
    <pc:chgData name="Beth Massi" userId="478c1bcf29534cd8" providerId="LiveId" clId="{E5C92151-C2E6-4322-979E-1F5F7ABCEB23}"/>
    <pc:docChg chg="custSel modSld">
      <pc:chgData name="Beth Massi" userId="478c1bcf29534cd8" providerId="LiveId" clId="{E5C92151-C2E6-4322-979E-1F5F7ABCEB23}" dt="2021-06-14T20:03:34.896" v="19" actId="962"/>
      <pc:docMkLst>
        <pc:docMk/>
      </pc:docMkLst>
      <pc:sldChg chg="addSp delSp modSp mod">
        <pc:chgData name="Beth Massi" userId="478c1bcf29534cd8" providerId="LiveId" clId="{E5C92151-C2E6-4322-979E-1F5F7ABCEB23}" dt="2021-06-09T17:18:17.625" v="15" actId="1076"/>
        <pc:sldMkLst>
          <pc:docMk/>
          <pc:sldMk cId="3852120625" sldId="257"/>
        </pc:sldMkLst>
        <pc:picChg chg="del">
          <ac:chgData name="Beth Massi" userId="478c1bcf29534cd8" providerId="LiveId" clId="{E5C92151-C2E6-4322-979E-1F5F7ABCEB23}" dt="2021-06-09T17:16:56.113" v="1" actId="478"/>
          <ac:picMkLst>
            <pc:docMk/>
            <pc:sldMk cId="3852120625" sldId="257"/>
            <ac:picMk id="5" creationId="{F9050E2C-8D9A-46E0-B82B-2D10D22AB7B3}"/>
          </ac:picMkLst>
        </pc:picChg>
        <pc:picChg chg="add mod">
          <ac:chgData name="Beth Massi" userId="478c1bcf29534cd8" providerId="LiveId" clId="{E5C92151-C2E6-4322-979E-1F5F7ABCEB23}" dt="2021-06-09T17:18:17.625" v="15" actId="1076"/>
          <ac:picMkLst>
            <pc:docMk/>
            <pc:sldMk cId="3852120625" sldId="257"/>
            <ac:picMk id="6" creationId="{8D54C1A2-0159-4E8C-A476-8B66ED4D371E}"/>
          </ac:picMkLst>
        </pc:picChg>
      </pc:sldChg>
      <pc:sldChg chg="addSp delSp modSp mod">
        <pc:chgData name="Beth Massi" userId="478c1bcf29534cd8" providerId="LiveId" clId="{E5C92151-C2E6-4322-979E-1F5F7ABCEB23}" dt="2021-06-14T20:03:34.896" v="19" actId="962"/>
        <pc:sldMkLst>
          <pc:docMk/>
          <pc:sldMk cId="1495595829" sldId="277"/>
        </pc:sldMkLst>
        <pc:picChg chg="add del mod">
          <ac:chgData name="Beth Massi" userId="478c1bcf29534cd8" providerId="LiveId" clId="{E5C92151-C2E6-4322-979E-1F5F7ABCEB23}" dt="2021-06-14T20:03:22.393" v="16" actId="478"/>
          <ac:picMkLst>
            <pc:docMk/>
            <pc:sldMk cId="1495595829" sldId="277"/>
            <ac:picMk id="3" creationId="{39C645C3-3807-49D1-9A67-7391B97D279D}"/>
          </ac:picMkLst>
        </pc:picChg>
        <pc:picChg chg="add mod">
          <ac:chgData name="Beth Massi" userId="478c1bcf29534cd8" providerId="LiveId" clId="{E5C92151-C2E6-4322-979E-1F5F7ABCEB23}" dt="2021-06-14T20:03:34.896" v="19" actId="962"/>
          <ac:picMkLst>
            <pc:docMk/>
            <pc:sldMk cId="1495595829" sldId="277"/>
            <ac:picMk id="4" creationId="{67F3FC2C-9192-41E1-B956-E5D103F1D319}"/>
          </ac:picMkLst>
        </pc:picChg>
        <pc:picChg chg="del">
          <ac:chgData name="Beth Massi" userId="478c1bcf29534cd8" providerId="LiveId" clId="{E5C92151-C2E6-4322-979E-1F5F7ABCEB23}" dt="2021-06-09T17:16:46.972" v="0" actId="478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  <pc:docChgLst>
    <pc:chgData name="Beth Massi" userId="478c1bcf29534cd8" providerId="LiveId" clId="{448944EB-107F-4678-8539-8426970EEC59}"/>
    <pc:docChg chg="addSld modSld">
      <pc:chgData name="Beth Massi" userId="478c1bcf29534cd8" providerId="LiveId" clId="{448944EB-107F-4678-8539-8426970EEC59}" dt="2021-07-29T18:47:35.597" v="15" actId="1076"/>
      <pc:docMkLst>
        <pc:docMk/>
      </pc:docMkLst>
      <pc:sldChg chg="modSp mod">
        <pc:chgData name="Beth Massi" userId="478c1bcf29534cd8" providerId="LiveId" clId="{448944EB-107F-4678-8539-8426970EEC59}" dt="2021-07-29T18:47:35.597" v="15" actId="1076"/>
        <pc:sldMkLst>
          <pc:docMk/>
          <pc:sldMk cId="3852120625" sldId="257"/>
        </pc:sldMkLst>
        <pc:picChg chg="mod">
          <ac:chgData name="Beth Massi" userId="478c1bcf29534cd8" providerId="LiveId" clId="{448944EB-107F-4678-8539-8426970EEC59}" dt="2021-07-29T18:47:35.597" v="15" actId="1076"/>
          <ac:picMkLst>
            <pc:docMk/>
            <pc:sldMk cId="3852120625" sldId="257"/>
            <ac:picMk id="6" creationId="{8D54C1A2-0159-4E8C-A476-8B66ED4D371E}"/>
          </ac:picMkLst>
        </pc:picChg>
      </pc:sldChg>
      <pc:sldChg chg="modSp new mod">
        <pc:chgData name="Beth Massi" userId="478c1bcf29534cd8" providerId="LiveId" clId="{448944EB-107F-4678-8539-8426970EEC59}" dt="2021-07-07T21:12:43.792" v="14" actId="20577"/>
        <pc:sldMkLst>
          <pc:docMk/>
          <pc:sldMk cId="3042733132" sldId="278"/>
        </pc:sldMkLst>
        <pc:spChg chg="mod">
          <ac:chgData name="Beth Massi" userId="478c1bcf29534cd8" providerId="LiveId" clId="{448944EB-107F-4678-8539-8426970EEC59}" dt="2021-07-07T21:12:43.792" v="14" actId="20577"/>
          <ac:spMkLst>
            <pc:docMk/>
            <pc:sldMk cId="3042733132" sldId="278"/>
            <ac:spMk id="2" creationId="{DD4030C5-4AD3-4496-96C7-0B8C4CD72A05}"/>
          </ac:spMkLst>
        </pc:spChg>
      </pc:sldChg>
    </pc:docChg>
  </pc:docChgLst>
  <pc:docChgLst>
    <pc:chgData name="Beth Massi" userId="478c1bcf29534cd8" providerId="LiveId" clId="{7EA7E018-B44B-41AE-B5D7-E25FCF0A8DAD}"/>
    <pc:docChg chg="custSel addSld modSld">
      <pc:chgData name="Beth Massi" userId="478c1bcf29534cd8" providerId="LiveId" clId="{7EA7E018-B44B-41AE-B5D7-E25FCF0A8DAD}" dt="2021-02-08T17:39:20.590" v="58" actId="20577"/>
      <pc:docMkLst>
        <pc:docMk/>
      </pc:docMkLst>
      <pc:sldChg chg="addSp delSp modSp mod">
        <pc:chgData name="Beth Massi" userId="478c1bcf29534cd8" providerId="LiveId" clId="{7EA7E018-B44B-41AE-B5D7-E25FCF0A8DAD}" dt="2021-02-08T17:38:32.634" v="9" actId="1076"/>
        <pc:sldMkLst>
          <pc:docMk/>
          <pc:sldMk cId="3852120625" sldId="257"/>
        </pc:sldMkLst>
        <pc:picChg chg="add mod">
          <ac:chgData name="Beth Massi" userId="478c1bcf29534cd8" providerId="LiveId" clId="{7EA7E018-B44B-41AE-B5D7-E25FCF0A8DAD}" dt="2021-02-08T17:38:32.634" v="9" actId="1076"/>
          <ac:picMkLst>
            <pc:docMk/>
            <pc:sldMk cId="3852120625" sldId="257"/>
            <ac:picMk id="5" creationId="{F9050E2C-8D9A-46E0-B82B-2D10D22AB7B3}"/>
          </ac:picMkLst>
        </pc:picChg>
        <pc:picChg chg="del">
          <ac:chgData name="Beth Massi" userId="478c1bcf29534cd8" providerId="LiveId" clId="{7EA7E018-B44B-41AE-B5D7-E25FCF0A8DAD}" dt="2021-02-08T17:37:27.667" v="1" actId="478"/>
          <ac:picMkLst>
            <pc:docMk/>
            <pc:sldMk cId="3852120625" sldId="257"/>
            <ac:picMk id="8" creationId="{1EB15B65-641B-B747-9ED0-F09D51A384B2}"/>
          </ac:picMkLst>
        </pc:picChg>
      </pc:sldChg>
      <pc:sldChg chg="modSp mod">
        <pc:chgData name="Beth Massi" userId="478c1bcf29534cd8" providerId="LiveId" clId="{7EA7E018-B44B-41AE-B5D7-E25FCF0A8DAD}" dt="2021-02-08T17:38:52.124" v="11" actId="20577"/>
        <pc:sldMkLst>
          <pc:docMk/>
          <pc:sldMk cId="4113657981" sldId="262"/>
        </pc:sldMkLst>
        <pc:spChg chg="mod">
          <ac:chgData name="Beth Massi" userId="478c1bcf29534cd8" providerId="LiveId" clId="{7EA7E018-B44B-41AE-B5D7-E25FCF0A8DAD}" dt="2021-02-08T17:38:52.124" v="11" actId="20577"/>
          <ac:spMkLst>
            <pc:docMk/>
            <pc:sldMk cId="4113657981" sldId="262"/>
            <ac:spMk id="2" creationId="{E150C0B0-ED21-4048-B32A-4023722F3F50}"/>
          </ac:spMkLst>
        </pc:spChg>
      </pc:sldChg>
      <pc:sldChg chg="modSp mod">
        <pc:chgData name="Beth Massi" userId="478c1bcf29534cd8" providerId="LiveId" clId="{7EA7E018-B44B-41AE-B5D7-E25FCF0A8DAD}" dt="2021-02-08T17:39:20.590" v="58" actId="20577"/>
        <pc:sldMkLst>
          <pc:docMk/>
          <pc:sldMk cId="1138217056" sldId="263"/>
        </pc:sldMkLst>
        <pc:spChg chg="mod">
          <ac:chgData name="Beth Massi" userId="478c1bcf29534cd8" providerId="LiveId" clId="{7EA7E018-B44B-41AE-B5D7-E25FCF0A8DAD}" dt="2021-02-08T17:39:20.590" v="58" actId="20577"/>
          <ac:spMkLst>
            <pc:docMk/>
            <pc:sldMk cId="1138217056" sldId="263"/>
            <ac:spMk id="3" creationId="{163FC28D-518A-BF48-8B64-C8BF638EE003}"/>
          </ac:spMkLst>
        </pc:spChg>
      </pc:sldChg>
      <pc:sldChg chg="addSp delSp modSp new mod">
        <pc:chgData name="Beth Massi" userId="478c1bcf29534cd8" providerId="LiveId" clId="{7EA7E018-B44B-41AE-B5D7-E25FCF0A8DAD}" dt="2021-02-08T17:38:04.722" v="8" actId="931"/>
        <pc:sldMkLst>
          <pc:docMk/>
          <pc:sldMk cId="1495595829" sldId="277"/>
        </pc:sldMkLst>
        <pc:spChg chg="del">
          <ac:chgData name="Beth Massi" userId="478c1bcf29534cd8" providerId="LiveId" clId="{7EA7E018-B44B-41AE-B5D7-E25FCF0A8DAD}" dt="2021-02-08T17:37:50.273" v="6" actId="478"/>
          <ac:spMkLst>
            <pc:docMk/>
            <pc:sldMk cId="1495595829" sldId="277"/>
            <ac:spMk id="2" creationId="{38B0DF58-846E-4BBE-804A-C198C66D2F74}"/>
          </ac:spMkLst>
        </pc:spChg>
        <pc:spChg chg="del">
          <ac:chgData name="Beth Massi" userId="478c1bcf29534cd8" providerId="LiveId" clId="{7EA7E018-B44B-41AE-B5D7-E25FCF0A8DAD}" dt="2021-02-08T17:37:51.940" v="7" actId="478"/>
          <ac:spMkLst>
            <pc:docMk/>
            <pc:sldMk cId="1495595829" sldId="277"/>
            <ac:spMk id="3" creationId="{4DD7BDAF-DA44-431E-8DA3-E9634E0460C1}"/>
          </ac:spMkLst>
        </pc:spChg>
        <pc:picChg chg="add mod">
          <ac:chgData name="Beth Massi" userId="478c1bcf29534cd8" providerId="LiveId" clId="{7EA7E018-B44B-41AE-B5D7-E25FCF0A8DAD}" dt="2021-02-08T17:38:04.722" v="8" actId="931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  <pc:docChgLst>
    <pc:chgData name="Beth Massi" userId="478c1bcf29534cd8" providerId="LiveId" clId="{FA6D30C9-2BBA-41ED-89E9-EB6143497199}"/>
    <pc:docChg chg="custSel modSld modMainMaster">
      <pc:chgData name="Beth Massi" userId="478c1bcf29534cd8" providerId="LiveId" clId="{FA6D30C9-2BBA-41ED-89E9-EB6143497199}" dt="2022-07-20T21:42:30.558" v="21" actId="20577"/>
      <pc:docMkLst>
        <pc:docMk/>
      </pc:docMkLst>
      <pc:sldChg chg="addSp delSp modSp mod">
        <pc:chgData name="Beth Massi" userId="478c1bcf29534cd8" providerId="LiveId" clId="{FA6D30C9-2BBA-41ED-89E9-EB6143497199}" dt="2022-07-13T22:17:01.811" v="7" actId="1076"/>
        <pc:sldMkLst>
          <pc:docMk/>
          <pc:sldMk cId="3852120625" sldId="257"/>
        </pc:sldMkLst>
        <pc:picChg chg="add mod">
          <ac:chgData name="Beth Massi" userId="478c1bcf29534cd8" providerId="LiveId" clId="{FA6D30C9-2BBA-41ED-89E9-EB6143497199}" dt="2022-07-13T22:17:01.811" v="7" actId="1076"/>
          <ac:picMkLst>
            <pc:docMk/>
            <pc:sldMk cId="3852120625" sldId="257"/>
            <ac:picMk id="5" creationId="{89129657-C0FE-8C98-9EAC-350513661AAE}"/>
          </ac:picMkLst>
        </pc:picChg>
        <pc:picChg chg="del mod">
          <ac:chgData name="Beth Massi" userId="478c1bcf29534cd8" providerId="LiveId" clId="{FA6D30C9-2BBA-41ED-89E9-EB6143497199}" dt="2022-07-13T22:16:44.281" v="4" actId="478"/>
          <ac:picMkLst>
            <pc:docMk/>
            <pc:sldMk cId="3852120625" sldId="257"/>
            <ac:picMk id="6" creationId="{8D54C1A2-0159-4E8C-A476-8B66ED4D371E}"/>
          </ac:picMkLst>
        </pc:picChg>
      </pc:sldChg>
      <pc:sldChg chg="addSp delSp modSp mod">
        <pc:chgData name="Beth Massi" userId="478c1bcf29534cd8" providerId="LiveId" clId="{FA6D30C9-2BBA-41ED-89E9-EB6143497199}" dt="2022-07-13T22:10:18.753" v="1"/>
        <pc:sldMkLst>
          <pc:docMk/>
          <pc:sldMk cId="1495595829" sldId="277"/>
        </pc:sldMkLst>
        <pc:picChg chg="add mod">
          <ac:chgData name="Beth Massi" userId="478c1bcf29534cd8" providerId="LiveId" clId="{FA6D30C9-2BBA-41ED-89E9-EB6143497199}" dt="2022-07-13T22:10:18.753" v="1"/>
          <ac:picMkLst>
            <pc:docMk/>
            <pc:sldMk cId="1495595829" sldId="277"/>
            <ac:picMk id="3" creationId="{03CACD54-31D3-E752-ED53-C9DB9E3A8A77}"/>
          </ac:picMkLst>
        </pc:picChg>
        <pc:picChg chg="del">
          <ac:chgData name="Beth Massi" userId="478c1bcf29534cd8" providerId="LiveId" clId="{FA6D30C9-2BBA-41ED-89E9-EB6143497199}" dt="2022-07-13T22:09:57.714" v="0" actId="478"/>
          <ac:picMkLst>
            <pc:docMk/>
            <pc:sldMk cId="1495595829" sldId="277"/>
            <ac:picMk id="4" creationId="{67F3FC2C-9192-41E1-B956-E5D103F1D319}"/>
          </ac:picMkLst>
        </pc:picChg>
      </pc:sldChg>
      <pc:sldMasterChg chg="setBg modSldLayout">
        <pc:chgData name="Beth Massi" userId="478c1bcf29534cd8" providerId="LiveId" clId="{FA6D30C9-2BBA-41ED-89E9-EB6143497199}" dt="2022-07-20T21:42:00.814" v="11"/>
        <pc:sldMasterMkLst>
          <pc:docMk/>
          <pc:sldMasterMk cId="658044255" sldId="2147483661"/>
        </pc:sldMasterMkLst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1900554982" sldId="214748366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1150213984" sldId="2147483663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3513658985" sldId="2147483664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965372203" sldId="214748366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472579377" sldId="2147483666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491316807" sldId="2147483667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714247654" sldId="2147483668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613562382" sldId="214748366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1562598239" sldId="214748367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4227279644" sldId="2147483671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565350017" sldId="214748367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3464349985" sldId="2147483673"/>
          </pc:sldLayoutMkLst>
        </pc:sldLayoutChg>
      </pc:sldMasterChg>
      <pc:sldMasterChg chg="modSp mod setBg modSldLayout">
        <pc:chgData name="Beth Massi" userId="478c1bcf29534cd8" providerId="LiveId" clId="{FA6D30C9-2BBA-41ED-89E9-EB6143497199}" dt="2022-07-20T21:42:30.558" v="21" actId="20577"/>
        <pc:sldMasterMkLst>
          <pc:docMk/>
          <pc:sldMasterMk cId="931873889" sldId="2147483674"/>
        </pc:sldMasterMkLst>
        <pc:spChg chg="mod">
          <ac:chgData name="Beth Massi" userId="478c1bcf29534cd8" providerId="LiveId" clId="{FA6D30C9-2BBA-41ED-89E9-EB6143497199}" dt="2022-07-20T21:42:30.558" v="21" actId="20577"/>
          <ac:spMkLst>
            <pc:docMk/>
            <pc:sldMasterMk cId="931873889" sldId="2147483674"/>
            <ac:spMk id="5" creationId="{6DA36106-03A4-5447-A2D8-4F4318C0F367}"/>
          </ac:spMkLst>
        </pc:sp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1521506909" sldId="214748367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1360769186" sldId="2147483676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304981467" sldId="2147483677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365363775" sldId="2147483678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131941669" sldId="214748367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2597439561" sldId="214748368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202377177" sldId="2147483681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2002139477" sldId="214748368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125707825" sldId="2147483683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636129937" sldId="2147483684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2979431590" sldId="214748368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703842213" sldId="2147483686"/>
          </pc:sldLayoutMkLst>
        </pc:sldLayoutChg>
      </pc:sldMasterChg>
      <pc:sldMasterChg chg="setBg modSldLayout">
        <pc:chgData name="Beth Massi" userId="478c1bcf29534cd8" providerId="LiveId" clId="{FA6D30C9-2BBA-41ED-89E9-EB6143497199}" dt="2022-07-20T21:42:00.814" v="11"/>
        <pc:sldMasterMkLst>
          <pc:docMk/>
          <pc:sldMasterMk cId="2691677774" sldId="2147483688"/>
        </pc:sldMasterMkLst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1418062240" sldId="214748368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739972749" sldId="214748369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845391716" sldId="2147483691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95949470" sldId="214748369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4133544920" sldId="2147483693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2682740416" sldId="2147483694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2633378535" sldId="214748369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1338497860" sldId="2147483696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947714470" sldId="2147483697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208961420" sldId="2147483698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2036092676" sldId="214748369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022647690" sldId="214748370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1273436932" sldId="214748370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15735193834219E-2"/>
          <c:y val="2.8903619049689497E-2"/>
          <c:w val="0.93978426480616573"/>
          <c:h val="0.75724130372113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58-9341-B9F1-7D2E1288FC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58-9341-B9F1-7D2E1288FC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3.5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58-9341-B9F1-7D2E1288FC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FFD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58-9341-B9F1-7D2E1288F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133536"/>
        <c:axId val="223703904"/>
      </c:barChart>
      <c:catAx>
        <c:axId val="35213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703904"/>
        <c:crosses val="autoZero"/>
        <c:auto val="1"/>
        <c:lblAlgn val="ctr"/>
        <c:lblOffset val="100"/>
        <c:noMultiLvlLbl val="0"/>
      </c:catAx>
      <c:valAx>
        <c:axId val="223703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13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21390591256220812"/>
          <c:y val="0.92168548402467143"/>
          <c:w val="0.6072054668003537"/>
          <c:h val="5.03853636580885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6041575754646"/>
          <c:y val="0.19487809821817517"/>
          <c:w val="0.70313926607999688"/>
          <c:h val="0.602205819544255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B4-5742-AE1F-63CF3D2AF6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B4-5742-AE1F-63CF3D2AF6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B4-5742-AE1F-63CF3D2AF6B1}"/>
              </c:ext>
            </c:extLst>
          </c:dPt>
          <c:dPt>
            <c:idx val="3"/>
            <c:bubble3D val="0"/>
            <c:spPr>
              <a:solidFill>
                <a:srgbClr val="FFD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B4-5742-AE1F-63CF3D2AF6B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B4-5742-AE1F-63CF3D2AF6B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B4-5742-AE1F-63CF3D2AF6B1}"/>
              </c:ext>
            </c:extLst>
          </c:dPt>
          <c:cat>
            <c:strRef>
              <c:f>Sheet1!$A$2:$A$7</c:f>
              <c:strCache>
                <c:ptCount val="6"/>
                <c:pt idx="0">
                  <c:v>User Experience</c:v>
                </c:pt>
                <c:pt idx="1">
                  <c:v>Data Connectivity</c:v>
                </c:pt>
                <c:pt idx="2">
                  <c:v>App Development</c:v>
                </c:pt>
                <c:pt idx="3">
                  <c:v>Cognitive Cloud</c:v>
                </c:pt>
                <c:pt idx="4">
                  <c:v>Analytics</c:v>
                </c:pt>
                <c:pt idx="5">
                  <c:v>Security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1B4-5742-AE1F-63CF3D2AF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7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3095528810640984E-2"/>
          <c:y val="0.85670038973012985"/>
          <c:w val="0.95824744361531689"/>
          <c:h val="0.1432996102698702"/>
        </c:manualLayout>
      </c:layout>
      <c:overlay val="0"/>
      <c:spPr>
        <a:noFill/>
        <a:ln cap="rnd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tric Light" panose="020B0303030202060203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535136599614869E-2"/>
          <c:y val="5.2594924511452E-2"/>
          <c:w val="0.62367401026868596"/>
          <c:h val="0.7971703239625528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F7-2741-B31D-C24CE675A6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7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F7-2741-B31D-C24CE675A6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F7-2741-B31D-C24CE675A6B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7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AF7-2741-B31D-C24CE675A6B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6</c:v>
                </c:pt>
                <c:pt idx="1">
                  <c:v>10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AF7-2741-B31D-C24CE675A6B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AF7-2741-B31D-C24CE675A6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2028752"/>
        <c:axId val="352030528"/>
      </c:lineChart>
      <c:catAx>
        <c:axId val="352028752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low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tric Light" panose="020B0303030202060203" pitchFamily="34" charset="77"/>
                <a:ea typeface="+mn-ea"/>
                <a:cs typeface="+mn-cs"/>
              </a:defRPr>
            </a:pPr>
            <a:endParaRPr lang="en-US"/>
          </a:p>
        </c:txPr>
        <c:crossAx val="352030528"/>
        <c:crosses val="autoZero"/>
        <c:auto val="1"/>
        <c:lblAlgn val="ctr"/>
        <c:lblOffset val="10"/>
        <c:tickMarkSkip val="1"/>
        <c:noMultiLvlLbl val="0"/>
      </c:catAx>
      <c:valAx>
        <c:axId val="35203052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tric Light" panose="020B0303030202060203" pitchFamily="34" charset="77"/>
                <a:ea typeface="+mn-ea"/>
                <a:cs typeface="+mn-cs"/>
              </a:defRPr>
            </a:pPr>
            <a:endParaRPr lang="en-US"/>
          </a:p>
        </c:txPr>
        <c:crossAx val="352028752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tric Light" panose="020B0303030202060203" pitchFamily="34" charset="77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130627269053097"/>
          <c:y val="8.2319050940341906E-2"/>
          <c:w val="0.15031958969732126"/>
          <c:h val="0.812346611923277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tric Light" panose="020B0303030202060203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anchor="b" anchorCtr="1"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Progress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C3B10F-A77C-499D-8A55-4E7169A1E70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70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3.sv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23.svg"/><Relationship Id="rId4" Type="http://schemas.openxmlformats.org/officeDocument/2006/relationships/image" Target="../media/image25.svg"/><Relationship Id="rId9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p:transition spd="slow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82"/>
            <a:ext cx="11653523" cy="2460247"/>
          </a:xfrm>
          <a:prstGeom prst="rect">
            <a:avLst/>
          </a:prstGeom>
        </p:spPr>
        <p:txBody>
          <a:bodyPr/>
          <a:lstStyle>
            <a:lvl1pPr marL="284513" indent="-284513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693" indent="-275184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204" indent="-284513">
              <a:buClr>
                <a:schemeClr val="tx1"/>
              </a:buClr>
              <a:buSzPct val="90000"/>
              <a:buFont typeface="Arial" pitchFamily="34" charset="0"/>
              <a:buChar char="•"/>
              <a:defRPr sz="274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083" indent="-223877">
              <a:buClr>
                <a:schemeClr val="tx1"/>
              </a:buClr>
              <a:buSzPct val="90000"/>
              <a:buFont typeface="Arial" pitchFamily="34" charset="0"/>
              <a:buChar char="•"/>
              <a:defRPr sz="235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961" indent="-223877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77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7" y="1189177"/>
            <a:ext cx="5378548" cy="248657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6945" indent="0">
              <a:buNone/>
              <a:tabLst/>
              <a:defRPr sz="1960"/>
            </a:lvl3pPr>
            <a:lvl4pPr marL="450779" indent="0">
              <a:buNone/>
              <a:defRPr/>
            </a:lvl4pPr>
            <a:lvl5pPr marL="67150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9" y="1189177"/>
            <a:ext cx="5378548" cy="248657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6945" indent="0">
              <a:buNone/>
              <a:tabLst/>
              <a:defRPr sz="1960"/>
            </a:lvl3pPr>
            <a:lvl4pPr marL="450779" indent="0">
              <a:buNone/>
              <a:defRPr/>
            </a:lvl4pPr>
            <a:lvl5pPr marL="67150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31193"/>
      </p:ext>
    </p:extLst>
  </p:cSld>
  <p:clrMapOvr>
    <a:masterClrMapping/>
  </p:clrMapOvr>
  <p:transition spd="slow">
    <p:push dir="u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30172"/>
      </p:ext>
    </p:extLst>
  </p:cSld>
  <p:clrMapOvr>
    <a:masterClrMapping/>
  </p:clrMapOvr>
  <p:transition spd="slow">
    <p:push dir="u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7240"/>
      </p:ext>
    </p:extLst>
  </p:cSld>
  <p:clrMapOvr>
    <a:masterClrMapping/>
  </p:clrMapOvr>
  <p:transition spd="slow">
    <p:push dir="u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6903"/>
      </p:ext>
    </p:extLst>
  </p:cSld>
  <p:clrMapOvr>
    <a:masterClrMapping/>
  </p:clrMapOvr>
  <p:transition spd="slow">
    <p:push dir="u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74565"/>
      </p:ext>
    </p:extLst>
  </p:cSld>
  <p:clrMapOvr>
    <a:masterClrMapping/>
  </p:clrMapOvr>
  <p:transition spd="slow">
    <p:push dir="u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1110"/>
      </p:ext>
    </p:extLst>
  </p:cSld>
  <p:clrMapOvr>
    <a:masterClrMapping/>
  </p:clrMapOvr>
  <p:transition spd="slow">
    <p:push dir="u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8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3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56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754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9690"/>
      </p:ext>
    </p:extLst>
  </p:cSld>
  <p:clrMapOvr>
    <a:masterClrMapping/>
  </p:clrMapOvr>
  <p:transition spd="slow">
    <p:push dir="u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8912847"/>
      </p:ext>
    </p:extLst>
  </p:cSld>
  <p:clrMapOvr>
    <a:masterClrMapping/>
  </p:clrMapOvr>
  <p:transition spd="slow">
    <p:push dir="u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046160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p:transition spd="slow">
    <p:push dir="u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1294"/>
      </p:ext>
    </p:extLst>
  </p:cSld>
  <p:clrMapOvr>
    <a:masterClrMapping/>
  </p:clrMapOvr>
  <p:transition spd="slow">
    <p:push dir="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4240"/>
            <a:ext cx="12192000" cy="710647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1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7" y="3328314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2"/>
            <a:ext cx="10515600" cy="2636967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2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003851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12718"/>
      </p:ext>
    </p:extLst>
  </p:cSld>
  <p:clrMapOvr>
    <a:masterClrMapping/>
  </p:clrMapOvr>
  <p:transition spd="slow">
    <p:push dir="u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38844"/>
      </p:ext>
    </p:extLst>
  </p:cSld>
  <p:clrMapOvr>
    <a:masterClrMapping/>
  </p:clrMapOvr>
  <p:transition spd="slow">
    <p:push dir="u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21613"/>
      </p:ext>
    </p:extLst>
  </p:cSld>
  <p:clrMapOvr>
    <a:masterClrMapping/>
  </p:clrMapOvr>
  <p:transition spd="slow">
    <p:push dir="u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16813"/>
            <a:ext cx="11306469" cy="4103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6" y="2363622"/>
            <a:ext cx="3618381" cy="2162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6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44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82" indent="0">
              <a:buNone/>
              <a:defRPr/>
            </a:lvl3pPr>
            <a:lvl4pPr marL="672274" indent="0">
              <a:buNone/>
              <a:defRPr/>
            </a:lvl4pPr>
            <a:lvl5pPr marL="896364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6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44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82" indent="0">
              <a:buNone/>
              <a:defRPr/>
            </a:lvl3pPr>
            <a:lvl4pPr marL="672274" indent="0">
              <a:buNone/>
              <a:defRPr/>
            </a:lvl4pPr>
            <a:lvl5pPr marL="896364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10573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01" eaLnBrk="0" hangingPunct="0"/>
            <a:r>
              <a:rPr lang="en-US" sz="687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6" y="2593749"/>
            <a:ext cx="3618381" cy="20596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82" indent="0">
              <a:buNone/>
              <a:defRPr/>
            </a:lvl3pPr>
            <a:lvl4pPr marL="672274" indent="0">
              <a:buNone/>
              <a:defRPr/>
            </a:lvl4pPr>
            <a:lvl5pPr marL="896364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10" y="2593749"/>
            <a:ext cx="3618381" cy="20596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82" indent="0">
              <a:buNone/>
              <a:defRPr/>
            </a:lvl3pPr>
            <a:lvl4pPr marL="672274" indent="0">
              <a:buNone/>
              <a:defRPr/>
            </a:lvl4pPr>
            <a:lvl5pPr marL="896364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6792083"/>
      </p:ext>
    </p:extLst>
  </p:cSld>
  <p:clrMapOvr>
    <a:masterClrMapping/>
  </p:clrMapOvr>
  <p:transition spd="slow">
    <p:push dir="u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45482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76B786-494F-9549-A7F3-4ABD2DABE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8"/>
            <a:ext cx="7064588" cy="4909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Simple Text Bullet List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7A08017-D7BB-9946-9BF9-679D48B35D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09" y="1789044"/>
            <a:ext cx="10037683" cy="4087883"/>
          </a:xfrm>
          <a:prstGeom prst="rect">
            <a:avLst/>
          </a:prstGeom>
        </p:spPr>
        <p:txBody>
          <a:bodyPr/>
          <a:lstStyle>
            <a:lvl1pPr marL="380990" indent="-380990">
              <a:lnSpc>
                <a:spcPts val="2160"/>
              </a:lnSpc>
              <a:buClr>
                <a:srgbClr val="2172CE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Contrary to popular belief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Lorem Ipsum is not simply random text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It has roots in a piece of classical Latin literature from 45 BC 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Making it over 2000 years old. Richard McClintock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Latin professor at Hampden-Sydney College in Virginia 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Looked up one of the more obscure Latin words, </a:t>
            </a:r>
            <a:r>
              <a:rPr lang="en-GB" dirty="0" err="1"/>
              <a:t>consectetur</a:t>
            </a:r>
            <a:endParaRPr lang="en-GB" dirty="0"/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Making it over 2000 years old. Richard McClintock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Latin professor at Hampden-Sydney College in Virginia 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Looked up one of the more obscure Latin words, </a:t>
            </a:r>
            <a:r>
              <a:rPr lang="en-GB" dirty="0" err="1"/>
              <a:t>consectetur</a:t>
            </a:r>
            <a:endParaRPr lang="en-BG" dirty="0"/>
          </a:p>
          <a:p>
            <a:pPr>
              <a:buClr>
                <a:srgbClr val="2172CE"/>
              </a:buClr>
            </a:pPr>
            <a:endParaRPr lang="en-BG" dirty="0"/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47995460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83B51-2312-EB48-B244-13343DF36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309" y="3926271"/>
            <a:ext cx="2201907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5149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1C07CD-AEA5-034B-A40E-EDA566DDE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7064588" cy="12999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Headline, One Column Body Text &amp; Graphic Element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6E4ED8F0-99A9-8A49-ABE0-663EF774F9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10" y="2281239"/>
            <a:ext cx="4816141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1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E57F54C1-F652-714E-B806-367B9BCC7A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60" y="2281239"/>
            <a:ext cx="4706576" cy="3595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lnSpc>
                <a:spcPts val="3960"/>
              </a:lnSpc>
              <a:buFontTx/>
              <a:buNone/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G" dirty="0"/>
              <a:t>Picture </a:t>
            </a:r>
            <a:br>
              <a:rPr lang="en-BG" dirty="0"/>
            </a:br>
            <a:r>
              <a:rPr lang="en-BG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1044704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B391E9-BAFC-C14B-9877-34E2460C9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8"/>
            <a:ext cx="7064588" cy="71678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spcAft>
                <a:spcPts val="2400"/>
              </a:spcAft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in light background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532B811D-3DBC-0D4E-A04D-C3571F5E9F18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51324" y="1800780"/>
            <a:ext cx="4196985" cy="2394584"/>
          </a:xfrm>
          <a:prstGeom prst="rect">
            <a:avLst/>
          </a:prstGeom>
          <a:ln algn="ctr"/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2120"/>
              </a:lnSpc>
              <a:buClrTx/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  <a:cs typeface="Arial" pitchFamily="34" charset="0"/>
              </a:defRPr>
            </a:lvl1pPr>
          </a:lstStyle>
          <a:p>
            <a:r>
              <a:rPr lang="en-US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17461694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B391E9-BAFC-C14B-9877-34E2460C9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1393" y="981387"/>
            <a:ext cx="4196985" cy="1094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spcAft>
                <a:spcPts val="2400"/>
              </a:spcAft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Headline,</a:t>
            </a:r>
            <a:br>
              <a:rPr lang="en-US" dirty="0"/>
            </a:br>
            <a:r>
              <a:rPr lang="en-US" dirty="0"/>
              <a:t>Image and Text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532B811D-3DBC-0D4E-A04D-C3571F5E9F18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441393" y="2542185"/>
            <a:ext cx="4196985" cy="2394584"/>
          </a:xfrm>
          <a:prstGeom prst="rect">
            <a:avLst/>
          </a:prstGeom>
          <a:ln algn="ctr"/>
        </p:spPr>
        <p:txBody>
          <a:bodyPr lIns="0" tIns="0" rIns="0" bIns="0" anchor="t" anchorCtr="0">
            <a:noAutofit/>
          </a:bodyPr>
          <a:lstStyle>
            <a:lvl1pPr marL="285744" indent="-285744">
              <a:lnSpc>
                <a:spcPts val="2120"/>
              </a:lnSpc>
              <a:buClrTx/>
              <a:buFont typeface="Arial" panose="020B0604020202020204" pitchFamily="34" charset="0"/>
              <a:buChar char="•"/>
              <a:defRPr sz="1800" b="1" i="0">
                <a:solidFill>
                  <a:schemeClr val="tx2"/>
                </a:solidFill>
                <a:latin typeface="Metric Semibold" panose="020B0503030202060203" pitchFamily="34" charset="77"/>
                <a:cs typeface="Arial" pitchFamily="34" charset="0"/>
              </a:defRPr>
            </a:lvl1pPr>
          </a:lstStyle>
          <a:p>
            <a:r>
              <a:rPr lang="en-US" dirty="0"/>
              <a:t>Example Text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7AA85E1F-BE8F-0447-9FEB-8F77A06FAF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1720" y="981387"/>
            <a:ext cx="5144281" cy="3955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lnSpc>
                <a:spcPts val="3960"/>
              </a:lnSpc>
              <a:buFontTx/>
              <a:buNone/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G" dirty="0"/>
              <a:t>Picture </a:t>
            </a:r>
            <a:br>
              <a:rPr lang="en-BG" dirty="0"/>
            </a:br>
            <a:r>
              <a:rPr lang="en-BG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69325220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1C07CD-AEA5-034B-A40E-EDA566DDE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7064588" cy="12999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Headline, One Column Body Text &amp; Graphic Element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6E4ED8F0-99A9-8A49-ABE0-663EF774F9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10" y="2281239"/>
            <a:ext cx="4816141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E57F54C1-F652-714E-B806-367B9BCC7A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60" y="2281239"/>
            <a:ext cx="4706576" cy="3595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lnSpc>
                <a:spcPts val="3960"/>
              </a:lnSpc>
              <a:buFontTx/>
              <a:buNone/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G" dirty="0"/>
              <a:t>Picture </a:t>
            </a:r>
            <a:br>
              <a:rPr lang="en-BG" dirty="0"/>
            </a:br>
            <a:r>
              <a:rPr lang="en-BG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0475564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4A955E-482C-924A-BA75-C1A19300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5037691" cy="12998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spcAft>
                <a:spcPts val="2400"/>
              </a:spcAft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+ One Column Body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0011ED7C-9DF8-9444-B5EF-4B0FF9EA77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10" y="2281239"/>
            <a:ext cx="5030991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9314215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4A955E-482C-924A-BA75-C1A19300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5037691" cy="12998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spcAft>
                <a:spcPts val="2400"/>
              </a:spcAft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+ One Column Body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0011ED7C-9DF8-9444-B5EF-4B0FF9EA77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10" y="2281239"/>
            <a:ext cx="5030991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B8CF7A1-AAA9-DA4E-BDF5-A55FD7E6FD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5232" y="4131925"/>
            <a:ext cx="7136769" cy="27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33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4A955E-482C-924A-BA75-C1A19300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5037691" cy="12998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spcAft>
                <a:spcPts val="2400"/>
              </a:spcAft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+ Three Columns Body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0011ED7C-9DF8-9444-B5EF-4B0FF9EA77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11" y="2281239"/>
            <a:ext cx="2914903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73C63AA0-C846-8B49-8CFC-771F816825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8962" y="2281239"/>
            <a:ext cx="2914903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C9393E16-3FE0-8B4A-90CD-D658E13E13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9901" y="2281239"/>
            <a:ext cx="2914903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62229726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8112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B391E9-BAFC-C14B-9877-34E2460C9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5575867" cy="12999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Title Goes Here – </a:t>
            </a:r>
            <a:br>
              <a:rPr lang="en-US" dirty="0"/>
            </a:br>
            <a:r>
              <a:rPr lang="en-US" dirty="0"/>
              <a:t>2 lines maximum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532B811D-3DBC-0D4E-A04D-C3571F5E9F18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40170" y="2348193"/>
            <a:ext cx="4196985" cy="2394584"/>
          </a:xfrm>
          <a:prstGeom prst="rect">
            <a:avLst/>
          </a:prstGeom>
          <a:ln algn="ctr"/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2120"/>
              </a:lnSpc>
              <a:buClrTx/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  <a:cs typeface="Arial" pitchFamily="34" charset="0"/>
              </a:defRPr>
            </a:lvl1pPr>
          </a:lstStyle>
          <a:p>
            <a:r>
              <a:rPr lang="en-US" dirty="0"/>
              <a:t>Example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212901-7F7A-8F45-B2C9-D1E33EED9D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0652" y="2243389"/>
            <a:ext cx="3799784" cy="328937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3DB50EF-3F6C-A64F-AC5C-A923E2EBC9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1800" y="1572769"/>
            <a:ext cx="2736312" cy="41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91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7CA04DDF-2ED0-7C40-AAA3-934E7F843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076" y="2597837"/>
            <a:ext cx="1113289" cy="945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AB1C09-DFD7-CA4E-91E5-5A00155F6E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10" y="981387"/>
            <a:ext cx="6408125" cy="12999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4 Items / Features Illustrated Bullet List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19256CAC-D0B1-774D-BF6A-092F80745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09" y="4235824"/>
            <a:ext cx="2190027" cy="1641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787B630-762C-714E-A25C-53FB1D6E82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0264" y="4235824"/>
            <a:ext cx="2190027" cy="1641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06DB3CEB-8284-2944-8E1C-A1024AF614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519" y="4235824"/>
            <a:ext cx="2190027" cy="1641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0839320-9A2D-6340-A6D2-C7E8DE5E71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7675" y="4235824"/>
            <a:ext cx="2190027" cy="1641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8EB14D6-7F28-CD4C-B87A-4A9CB85F78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7551" y="3704012"/>
            <a:ext cx="2190027" cy="531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3021B84-2940-0149-86A5-48852DABE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72805" y="3704012"/>
            <a:ext cx="2190027" cy="531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1C504B3-47D8-BC47-B059-C67CF1F8EB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8060" y="3704012"/>
            <a:ext cx="2190027" cy="531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37B93C9-3D17-2142-A2BD-C11B56C474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6765" y="3704012"/>
            <a:ext cx="2190027" cy="531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FECDC934-031B-E84E-BECC-1E61E8893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072" y="2575411"/>
            <a:ext cx="861224" cy="93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65D6377-1703-754C-BD69-4CADCAB354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551" y="2581111"/>
            <a:ext cx="966252" cy="945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EBD310C-EFEE-7841-BA9E-26B8424215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3061" y="2575260"/>
            <a:ext cx="959249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5094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115031-05EC-3A41-ACAA-C5E11B1E1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7064588" cy="12999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6 Items / Features </a:t>
            </a:r>
            <a:br>
              <a:rPr lang="en-US" dirty="0"/>
            </a:br>
            <a:r>
              <a:rPr lang="en-US" dirty="0"/>
              <a:t>Illustrated Bullet List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BFFC28F3-362E-8E43-B1B3-7A0E798F38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4936" y="306565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845360CD-735F-B14C-8079-2C2BEA5B4D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936" y="2559723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DD603DD4-849D-2B45-B685-B8300B715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4936" y="490461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D3F6EA1-2A24-F948-BD03-4569417008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4936" y="4393901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931DB9D6-8CA2-F243-9F02-8AD2CB798F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48447" y="306565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4A26A76-EDD2-AC45-853D-E4DB7DD845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8447" y="2559723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1FFAE755-E925-904B-A392-68C19940B0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48447" y="490461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DB9FDE9E-2369-0A49-B042-4156EFFC5E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48447" y="4393901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5CCC24E0-7E09-1E40-BB12-AA35573F93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12283" y="306565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48AE198-7DB9-044F-94BB-83BAF3F1AD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2283" y="2559723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63E9384-92F6-334D-A405-BBDD34C2D8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12283" y="490461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7193820E-60BA-4649-80AE-DD418E13A1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12283" y="4393901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5D9FC9E9-E09F-8043-BE62-33F519F60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5051" y="2558901"/>
            <a:ext cx="665345" cy="56476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6416E94-D232-4D4C-B264-76AE02842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065" y="4393901"/>
            <a:ext cx="514703" cy="56058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B964BC-A044-9245-BC76-F1A3DA85C6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298" y="2559724"/>
            <a:ext cx="577469" cy="56476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CF639E0-16FB-3D48-8091-611BFDB42F3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0603" y="2558901"/>
            <a:ext cx="573285" cy="60242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ADC6B3-1DB0-A346-97AC-2ADBBAF4FE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4559" y="4339844"/>
            <a:ext cx="577469" cy="56476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59811DC-222B-D841-991B-AB3F08C21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0697" y="4393901"/>
            <a:ext cx="514703" cy="5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971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8177B9B-64CF-8947-A9C6-10F4B96A0192}"/>
              </a:ext>
            </a:extLst>
          </p:cNvPr>
          <p:cNvSpPr txBox="1">
            <a:spLocks/>
          </p:cNvSpPr>
          <p:nvPr userDrawn="1"/>
        </p:nvSpPr>
        <p:spPr>
          <a:xfrm>
            <a:off x="1058308" y="2599601"/>
            <a:ext cx="1546399" cy="114907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lang="en-US" sz="4800" b="0" i="0" kern="0" noProof="0" dirty="0">
                <a:solidFill>
                  <a:schemeClr val="tx1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4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9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84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9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GB" sz="10000" b="1" i="0" dirty="0">
                <a:solidFill>
                  <a:srgbClr val="09B4DC"/>
                </a:solidFill>
                <a:latin typeface="Metric" panose="020B0503030202060203" pitchFamily="34" charset="77"/>
              </a:rPr>
              <a:t>01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C2319EDD-0F3B-C84D-8A2F-C85B6CE54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09" y="4235824"/>
            <a:ext cx="2190027" cy="1641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A047B5D-99A0-BE48-A420-A3B724735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0264" y="4235824"/>
            <a:ext cx="2190027" cy="1641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C597D3D-05E6-0B40-8CCD-9B9D1F4151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519" y="4235824"/>
            <a:ext cx="2190027" cy="1641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7B96F57-0CD1-E349-BE0C-47F2D3838F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7675" y="4235824"/>
            <a:ext cx="2190027" cy="1641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D778D1C-F61C-C448-9409-46D60C133A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7551" y="3704012"/>
            <a:ext cx="2190027" cy="531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45BD376-E8E6-BC41-A630-2794A1C0AD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72805" y="3704012"/>
            <a:ext cx="2190027" cy="531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BBEDFDE-14A7-414B-8F5C-E544998242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8060" y="3704012"/>
            <a:ext cx="2190027" cy="531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7660641A-9B35-CC46-BDD5-499817318B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6765" y="3704012"/>
            <a:ext cx="2190027" cy="531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E6A7DAD-7B09-5A47-BBE0-4B0338F56B2C}"/>
              </a:ext>
            </a:extLst>
          </p:cNvPr>
          <p:cNvSpPr txBox="1">
            <a:spLocks/>
          </p:cNvSpPr>
          <p:nvPr userDrawn="1"/>
        </p:nvSpPr>
        <p:spPr>
          <a:xfrm>
            <a:off x="3578646" y="2599601"/>
            <a:ext cx="1546399" cy="114907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lang="en-US" sz="4800" b="0" i="0" kern="0" noProof="0" dirty="0">
                <a:solidFill>
                  <a:schemeClr val="tx1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4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9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84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9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GB" sz="10000" b="1" i="0" dirty="0">
                <a:solidFill>
                  <a:srgbClr val="09B4DC"/>
                </a:solidFill>
                <a:latin typeface="Metric" panose="020B0503030202060203" pitchFamily="34" charset="77"/>
              </a:rPr>
              <a:t>02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FC48BDE-17D2-664E-BDC4-FF261B104E82}"/>
              </a:ext>
            </a:extLst>
          </p:cNvPr>
          <p:cNvSpPr txBox="1">
            <a:spLocks/>
          </p:cNvSpPr>
          <p:nvPr userDrawn="1"/>
        </p:nvSpPr>
        <p:spPr>
          <a:xfrm>
            <a:off x="6078657" y="2599601"/>
            <a:ext cx="1546399" cy="114907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lang="en-US" sz="4800" b="0" i="0" kern="0" noProof="0" dirty="0">
                <a:solidFill>
                  <a:schemeClr val="tx1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4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9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84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9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GB" sz="10000" b="1" i="0" dirty="0">
                <a:solidFill>
                  <a:srgbClr val="09B4DC"/>
                </a:solidFill>
                <a:latin typeface="Metric" panose="020B0503030202060203" pitchFamily="34" charset="77"/>
              </a:rPr>
              <a:t>03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582A0AD-8129-614A-A9DD-7EAE9E4B13FA}"/>
              </a:ext>
            </a:extLst>
          </p:cNvPr>
          <p:cNvSpPr txBox="1">
            <a:spLocks/>
          </p:cNvSpPr>
          <p:nvPr userDrawn="1"/>
        </p:nvSpPr>
        <p:spPr>
          <a:xfrm>
            <a:off x="8598992" y="2599601"/>
            <a:ext cx="1695768" cy="114907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lang="en-US" sz="4800" b="0" i="0" kern="0" noProof="0" dirty="0">
                <a:solidFill>
                  <a:schemeClr val="tx1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4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9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84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9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GB" sz="10000" b="1" i="0" dirty="0">
                <a:solidFill>
                  <a:srgbClr val="09B4DC"/>
                </a:solidFill>
                <a:latin typeface="Metric" panose="020B0503030202060203" pitchFamily="34" charset="77"/>
              </a:rPr>
              <a:t>04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E8C3D76-27CB-A043-B762-B06B0DCC2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6487456" cy="12999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4800" b="0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4 Items / Features Numbered Bullet List</a:t>
            </a:r>
          </a:p>
        </p:txBody>
      </p:sp>
    </p:spTree>
    <p:extLst>
      <p:ext uri="{BB962C8B-B14F-4D97-AF65-F5344CB8AC3E}">
        <p14:creationId xmlns:p14="http://schemas.microsoft.com/office/powerpoint/2010/main" val="1765017595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757DF96-CE46-D04D-B33E-DF7F3462B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09224"/>
            <a:ext cx="7064588" cy="4909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One Line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18F925-DB8A-944E-95CD-C4A34AD463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7551" y="1574800"/>
            <a:ext cx="7064628" cy="531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 err="1"/>
              <a:t>Subheadline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916B0F-703C-8748-ABD7-B629582D5B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51" y="2281239"/>
            <a:ext cx="4816141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1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8ED458C-6278-4A40-8D66-6DB330FD83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10" y="2281239"/>
            <a:ext cx="4816141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1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99219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757DF96-CE46-D04D-B33E-DF7F3462B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8"/>
            <a:ext cx="7064588" cy="4909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Simple Text Bullet List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8ED458C-6278-4A40-8D66-6DB330FD83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09" y="1789044"/>
            <a:ext cx="10037683" cy="4087883"/>
          </a:xfrm>
          <a:prstGeom prst="rect">
            <a:avLst/>
          </a:prstGeom>
        </p:spPr>
        <p:txBody>
          <a:bodyPr/>
          <a:lstStyle>
            <a:lvl1pPr marL="380990" indent="-380990">
              <a:lnSpc>
                <a:spcPts val="2160"/>
              </a:lnSpc>
              <a:buClr>
                <a:srgbClr val="2172CE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Contrary to popular belief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Lorem Ipsum is not simply random text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It has roots in a piece of classical Latin literature from 45 BC 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Making it over 2000 years old. Richard McClintock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Latin professor at Hampden-Sydney College in Virginia 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Looked up one of the more obscure Latin words, </a:t>
            </a:r>
            <a:r>
              <a:rPr lang="en-GB" dirty="0" err="1"/>
              <a:t>consectetur</a:t>
            </a:r>
            <a:endParaRPr lang="en-GB" dirty="0"/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Making it over 2000 years old. Richard McClintock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Latin professor at Hampden-Sydney College in Virginia 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Looked up one of the more obscure Latin words, </a:t>
            </a:r>
            <a:r>
              <a:rPr lang="en-GB" dirty="0" err="1"/>
              <a:t>consectetur</a:t>
            </a:r>
            <a:endParaRPr lang="en-BG" dirty="0"/>
          </a:p>
          <a:p>
            <a:pPr>
              <a:buClr>
                <a:srgbClr val="2172CE"/>
              </a:buClr>
            </a:pPr>
            <a:endParaRPr lang="en-BG" dirty="0"/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07020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DB8AF0-A073-F54B-B994-5E80D1CE9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6455619" cy="12999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+ Three Columns </a:t>
            </a:r>
            <a:br>
              <a:rPr lang="en-US" dirty="0"/>
            </a:br>
            <a:r>
              <a:rPr lang="en-US" dirty="0"/>
              <a:t>Body Text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BEF5B6A8-9F1C-DA45-96E2-CC42AB6A1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10" y="2281239"/>
            <a:ext cx="3021919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CBACEA0-004C-FE44-A80C-55CCD1226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2010" y="2281239"/>
            <a:ext cx="3021919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84EA76BF-8FEB-AB45-B30C-DD5E132E25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9542" y="2281239"/>
            <a:ext cx="3021919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487796556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DB8AF0-A073-F54B-B994-5E80D1CE9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7064588" cy="86770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One Line</a:t>
            </a:r>
          </a:p>
        </p:txBody>
      </p:sp>
    </p:spTree>
    <p:extLst>
      <p:ext uri="{BB962C8B-B14F-4D97-AF65-F5344CB8AC3E}">
        <p14:creationId xmlns:p14="http://schemas.microsoft.com/office/powerpoint/2010/main" val="1216144950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EC4F2B-42EB-AD44-8048-E17D3BEDB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7064588" cy="12999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Headline, One Column Body Text &amp; Graphic Element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A65444C5-7F11-304C-8472-A8707D66DC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10" y="2281239"/>
            <a:ext cx="4816141" cy="3595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3501274-BACE-8443-9295-7AA2DCAD25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60" y="2281239"/>
            <a:ext cx="4706576" cy="3595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lnSpc>
                <a:spcPts val="3960"/>
              </a:lnSpc>
              <a:buFontTx/>
              <a:buNone/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G" dirty="0"/>
              <a:t>Picture </a:t>
            </a:r>
            <a:br>
              <a:rPr lang="en-BG" dirty="0"/>
            </a:br>
            <a:r>
              <a:rPr lang="en-BG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4060887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C503F444-6F68-1441-B4DC-E94758185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010" y="1883431"/>
            <a:ext cx="8637572" cy="12775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E9867F-85F2-A343-98DD-7F031D49B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5"/>
            <a:ext cx="8545392" cy="71149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spcAft>
                <a:spcPts val="2400"/>
              </a:spcAft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+ Body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25AA1-3FF1-9A48-B7A4-BF31AB0BB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818" y="3694671"/>
            <a:ext cx="12227627" cy="317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62620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115031-05EC-3A41-ACAA-C5E11B1E1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10" y="981387"/>
            <a:ext cx="6380164" cy="12999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6 Items / Features Illustrated Bullet List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BFFC28F3-362E-8E43-B1B3-7A0E798F38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4936" y="306565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845360CD-735F-B14C-8079-2C2BEA5B4D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936" y="2559723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DD603DD4-849D-2B45-B685-B8300B715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4936" y="490461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D3F6EA1-2A24-F948-BD03-4569417008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4936" y="4393901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931DB9D6-8CA2-F243-9F02-8AD2CB798F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48447" y="306565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4A26A76-EDD2-AC45-853D-E4DB7DD845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8447" y="2559723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1FFAE755-E925-904B-A392-68C19940B0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48447" y="490461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DB9FDE9E-2369-0A49-B042-4156EFFC5E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48447" y="4393901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5CCC24E0-7E09-1E40-BB12-AA35573F93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12283" y="306565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48AE198-7DB9-044F-94BB-83BAF3F1AD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2283" y="2559723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63E9384-92F6-334D-A405-BBDD34C2D8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12283" y="4904611"/>
            <a:ext cx="2190027" cy="1129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60"/>
              </a:lnSpc>
              <a:buFontTx/>
              <a:buNone/>
              <a:defRPr sz="1800" b="0" i="0">
                <a:solidFill>
                  <a:schemeClr val="tx2"/>
                </a:solidFill>
                <a:latin typeface="Metric Light" panose="020B0303030202060203" pitchFamily="34" charset="77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7193820E-60BA-4649-80AE-DD418E13A1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12283" y="4393901"/>
            <a:ext cx="2190027" cy="4168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tx2"/>
                </a:solidFill>
                <a:latin typeface="Metric" panose="020B0503030202060203" pitchFamily="34" charset="77"/>
              </a:defRPr>
            </a:lvl1pPr>
            <a:lvl2pPr marL="456938" indent="0">
              <a:buFontTx/>
              <a:buNone/>
              <a:defRPr sz="2400">
                <a:latin typeface="Metric" panose="020B0503030202060203" pitchFamily="34" charset="77"/>
              </a:defRPr>
            </a:lvl2pPr>
            <a:lvl3pPr marL="913874" indent="0">
              <a:buFontTx/>
              <a:buNone/>
              <a:defRPr sz="2400">
                <a:latin typeface="Metric" panose="020B0503030202060203" pitchFamily="34" charset="77"/>
              </a:defRPr>
            </a:lvl3pPr>
            <a:lvl4pPr marL="1370812" indent="0">
              <a:buFontTx/>
              <a:buNone/>
              <a:defRPr sz="2400">
                <a:latin typeface="Metric" panose="020B0503030202060203" pitchFamily="34" charset="77"/>
              </a:defRPr>
            </a:lvl4pPr>
            <a:lvl5pPr marL="1827749" indent="0">
              <a:buFontTx/>
              <a:buNone/>
              <a:defRPr sz="2400">
                <a:latin typeface="Metric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5D9FC9E9-E09F-8043-BE62-33F519F600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5051" y="2558901"/>
            <a:ext cx="665345" cy="56476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6416E94-D232-4D4C-B264-76AE02842A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065" y="4393901"/>
            <a:ext cx="514703" cy="56058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B964BC-A044-9245-BC76-F1A3DA85C6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298" y="2559724"/>
            <a:ext cx="577469" cy="56476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CF639E0-16FB-3D48-8091-611BFDB42F3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90603" y="2558901"/>
            <a:ext cx="573285" cy="60242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ADC6B3-1DB0-A346-97AC-2ADBBAF4FE3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14559" y="4339844"/>
            <a:ext cx="577469" cy="56476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59811DC-222B-D841-991B-AB3F08C21C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0697" y="4393901"/>
            <a:ext cx="514703" cy="5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733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11">
            <a:extLst>
              <a:ext uri="{FF2B5EF4-FFF2-40B4-BE49-F238E27FC236}">
                <a16:creationId xmlns:a16="http://schemas.microsoft.com/office/drawing/2014/main" id="{4C7EFE73-ABC0-8642-9C1A-4EBFCF347980}"/>
              </a:ext>
            </a:extLst>
          </p:cNvPr>
          <p:cNvGraphicFramePr>
            <a:graphicFrameLocks/>
          </p:cNvGraphicFramePr>
          <p:nvPr userDrawn="1"/>
        </p:nvGraphicFramePr>
        <p:xfrm>
          <a:off x="1103251" y="2185639"/>
          <a:ext cx="9069311" cy="4092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82521C15-DB0C-D94D-B0A4-03CE890DD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7064588" cy="12999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Simple Chart + Data Chart</a:t>
            </a:r>
          </a:p>
        </p:txBody>
      </p:sp>
    </p:spTree>
    <p:extLst>
      <p:ext uri="{BB962C8B-B14F-4D97-AF65-F5344CB8AC3E}">
        <p14:creationId xmlns:p14="http://schemas.microsoft.com/office/powerpoint/2010/main" val="335489480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9C93BA6-FD96-3143-80DB-52A6EF381742}"/>
              </a:ext>
            </a:extLst>
          </p:cNvPr>
          <p:cNvGrpSpPr/>
          <p:nvPr userDrawn="1"/>
        </p:nvGrpSpPr>
        <p:grpSpPr>
          <a:xfrm>
            <a:off x="6088237" y="2551424"/>
            <a:ext cx="4981774" cy="802098"/>
            <a:chOff x="6427349" y="2507243"/>
            <a:chExt cx="4980476" cy="8020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761ACB-E650-8A43-BF7E-B22602A81B26}"/>
                </a:ext>
              </a:extLst>
            </p:cNvPr>
            <p:cNvSpPr txBox="1"/>
            <p:nvPr/>
          </p:nvSpPr>
          <p:spPr>
            <a:xfrm>
              <a:off x="8101849" y="2594494"/>
              <a:ext cx="2629170" cy="441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400" b="0" i="0" dirty="0" err="1">
                  <a:solidFill>
                    <a:schemeClr val="tx1">
                      <a:alpha val="70000"/>
                    </a:schemeClr>
                  </a:solidFill>
                  <a:latin typeface="Metric Light" panose="020B0303030202060203" pitchFamily="34" charset="77"/>
                  <a:ea typeface="Arial" charset="0"/>
                  <a:cs typeface="Arial" charset="0"/>
                </a:rPr>
                <a:t>Lorem</a:t>
              </a:r>
              <a:r>
                <a:rPr lang="en-US" sz="1400" b="0" i="0" dirty="0">
                  <a:solidFill>
                    <a:schemeClr val="tx1">
                      <a:alpha val="70000"/>
                    </a:schemeClr>
                  </a:solidFill>
                  <a:latin typeface="Metric Light" panose="020B0303030202060203" pitchFamily="34" charset="77"/>
                  <a:ea typeface="Arial" charset="0"/>
                  <a:cs typeface="Arial" charset="0"/>
                </a:rPr>
                <a:t> </a:t>
              </a:r>
              <a:r>
                <a:rPr lang="en-US" sz="1400" b="0" i="0" dirty="0" err="1">
                  <a:solidFill>
                    <a:schemeClr val="tx1">
                      <a:alpha val="70000"/>
                    </a:schemeClr>
                  </a:solidFill>
                  <a:latin typeface="Metric Light" panose="020B0303030202060203" pitchFamily="34" charset="77"/>
                  <a:ea typeface="Arial" charset="0"/>
                  <a:cs typeface="Arial" charset="0"/>
                </a:rPr>
                <a:t>Ipsum</a:t>
              </a:r>
              <a:r>
                <a:rPr lang="en-US" sz="1400" b="0" i="0" dirty="0">
                  <a:solidFill>
                    <a:schemeClr val="tx1">
                      <a:alpha val="70000"/>
                    </a:schemeClr>
                  </a:solidFill>
                  <a:latin typeface="Metric Light" panose="020B0303030202060203" pitchFamily="34" charset="77"/>
                  <a:ea typeface="Arial" charset="0"/>
                  <a:cs typeface="Arial" charset="0"/>
                </a:rPr>
                <a:t> is simply dummy text of the printing.</a:t>
              </a:r>
            </a:p>
          </p:txBody>
        </p:sp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47342CD2-699B-ED4D-B558-A1F775C3C84D}"/>
                </a:ext>
              </a:extLst>
            </p:cNvPr>
            <p:cNvSpPr txBox="1">
              <a:spLocks/>
            </p:cNvSpPr>
            <p:nvPr/>
          </p:nvSpPr>
          <p:spPr>
            <a:xfrm>
              <a:off x="6427349" y="2507243"/>
              <a:ext cx="3045868" cy="65462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pPr algn="l"/>
              <a:r>
                <a:rPr lang="en-US" sz="4400" b="1" i="0" dirty="0">
                  <a:latin typeface="Metric Semibold" panose="020B0503030202060203" pitchFamily="34" charset="77"/>
                  <a:ea typeface="Arial" charset="0"/>
                  <a:cs typeface="Arial" charset="0"/>
                </a:rPr>
                <a:t>32M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3F5192-FA14-724E-ACA2-5F860099BF27}"/>
                </a:ext>
              </a:extLst>
            </p:cNvPr>
            <p:cNvCxnSpPr>
              <a:cxnSpLocks/>
            </p:cNvCxnSpPr>
            <p:nvPr/>
          </p:nvCxnSpPr>
          <p:spPr>
            <a:xfrm>
              <a:off x="6486861" y="3170841"/>
              <a:ext cx="4250851" cy="0"/>
            </a:xfrm>
            <a:prstGeom prst="line">
              <a:avLst/>
            </a:prstGeom>
            <a:ln w="127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AC586A-0E77-0546-976E-B6930FE862BF}"/>
                </a:ext>
              </a:extLst>
            </p:cNvPr>
            <p:cNvCxnSpPr>
              <a:endCxn id="14" idx="6"/>
            </p:cNvCxnSpPr>
            <p:nvPr/>
          </p:nvCxnSpPr>
          <p:spPr>
            <a:xfrm>
              <a:off x="6486861" y="3170841"/>
              <a:ext cx="2807500" cy="1129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A8D504-2424-4E4F-865D-411C4BB73E87}"/>
                </a:ext>
              </a:extLst>
            </p:cNvPr>
            <p:cNvSpPr/>
            <p:nvPr/>
          </p:nvSpPr>
          <p:spPr>
            <a:xfrm>
              <a:off x="9120572" y="3095236"/>
              <a:ext cx="173789" cy="1737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i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BCEF29-F1AF-5041-A241-EC0FC62316A1}"/>
                </a:ext>
              </a:extLst>
            </p:cNvPr>
            <p:cNvSpPr txBox="1"/>
            <p:nvPr/>
          </p:nvSpPr>
          <p:spPr>
            <a:xfrm>
              <a:off x="10824163" y="2940008"/>
              <a:ext cx="583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i="0" dirty="0">
                  <a:latin typeface="Metric Light" panose="020B0303030202060203" pitchFamily="34" charset="77"/>
                  <a:ea typeface="Arial" charset="0"/>
                  <a:cs typeface="Arial" charset="0"/>
                </a:rPr>
                <a:t>58%</a:t>
              </a:r>
            </a:p>
          </p:txBody>
        </p:sp>
      </p:grpSp>
      <p:graphicFrame>
        <p:nvGraphicFramePr>
          <p:cNvPr id="30" name="Chart Placeholder 37">
            <a:extLst>
              <a:ext uri="{FF2B5EF4-FFF2-40B4-BE49-F238E27FC236}">
                <a16:creationId xmlns:a16="http://schemas.microsoft.com/office/drawing/2014/main" id="{F29A9BED-CAB7-1C47-B918-0F613A37FD28}"/>
              </a:ext>
            </a:extLst>
          </p:cNvPr>
          <p:cNvGraphicFramePr>
            <a:graphicFrameLocks/>
          </p:cNvGraphicFramePr>
          <p:nvPr userDrawn="1"/>
        </p:nvGraphicFramePr>
        <p:xfrm>
          <a:off x="1100922" y="773111"/>
          <a:ext cx="4222213" cy="4928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EAD668C7-6F8A-7046-A4CD-791B397DED56}"/>
              </a:ext>
            </a:extLst>
          </p:cNvPr>
          <p:cNvGrpSpPr/>
          <p:nvPr userDrawn="1"/>
        </p:nvGrpSpPr>
        <p:grpSpPr>
          <a:xfrm>
            <a:off x="6088237" y="3634079"/>
            <a:ext cx="4994602" cy="793130"/>
            <a:chOff x="6427349" y="2516211"/>
            <a:chExt cx="4993300" cy="7931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4120A0-111C-7940-8C3A-931F2E2E3F60}"/>
                </a:ext>
              </a:extLst>
            </p:cNvPr>
            <p:cNvSpPr txBox="1"/>
            <p:nvPr/>
          </p:nvSpPr>
          <p:spPr>
            <a:xfrm>
              <a:off x="8108543" y="2603106"/>
              <a:ext cx="2629171" cy="441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400" b="0" i="0" dirty="0">
                  <a:solidFill>
                    <a:schemeClr val="tx1">
                      <a:alpha val="70000"/>
                    </a:schemeClr>
                  </a:solidFill>
                  <a:latin typeface="Metric Light" panose="020B0303030202060203" pitchFamily="34" charset="77"/>
                  <a:ea typeface="Arial" charset="0"/>
                  <a:cs typeface="Arial" charset="0"/>
                </a:rPr>
                <a:t>Lorem Ipsum is simply dummy text of the printing.</a:t>
              </a:r>
            </a:p>
          </p:txBody>
        </p:sp>
        <p:sp>
          <p:nvSpPr>
            <p:cNvPr id="40" name="Title 4">
              <a:extLst>
                <a:ext uri="{FF2B5EF4-FFF2-40B4-BE49-F238E27FC236}">
                  <a16:creationId xmlns:a16="http://schemas.microsoft.com/office/drawing/2014/main" id="{64E3C709-4E3F-8846-B602-B66F5918CAD8}"/>
                </a:ext>
              </a:extLst>
            </p:cNvPr>
            <p:cNvSpPr txBox="1">
              <a:spLocks/>
            </p:cNvSpPr>
            <p:nvPr/>
          </p:nvSpPr>
          <p:spPr>
            <a:xfrm>
              <a:off x="6427349" y="2516211"/>
              <a:ext cx="3045868" cy="65462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pPr algn="l"/>
              <a:r>
                <a:rPr lang="en-US" sz="4400" b="1" i="0" dirty="0">
                  <a:solidFill>
                    <a:schemeClr val="accent2"/>
                  </a:solidFill>
                  <a:latin typeface="Metric Semibold" panose="020B0503030202060203" pitchFamily="34" charset="77"/>
                  <a:ea typeface="Arial" charset="0"/>
                  <a:cs typeface="Arial" charset="0"/>
                </a:rPr>
                <a:t>16M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9B85565-2C88-F844-9666-2B92754D752E}"/>
                </a:ext>
              </a:extLst>
            </p:cNvPr>
            <p:cNvCxnSpPr>
              <a:cxnSpLocks/>
            </p:cNvCxnSpPr>
            <p:nvPr/>
          </p:nvCxnSpPr>
          <p:spPr>
            <a:xfrm>
              <a:off x="6486861" y="3170841"/>
              <a:ext cx="4250851" cy="0"/>
            </a:xfrm>
            <a:prstGeom prst="line">
              <a:avLst/>
            </a:prstGeom>
            <a:ln w="127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5DC38D-2BAB-504E-AAF4-836CAEBD359F}"/>
                </a:ext>
              </a:extLst>
            </p:cNvPr>
            <p:cNvCxnSpPr>
              <a:cxnSpLocks/>
            </p:cNvCxnSpPr>
            <p:nvPr/>
          </p:nvCxnSpPr>
          <p:spPr>
            <a:xfrm>
              <a:off x="6486861" y="3176207"/>
              <a:ext cx="1202905" cy="0"/>
            </a:xfrm>
            <a:prstGeom prst="line">
              <a:avLst/>
            </a:prstGeom>
            <a:ln w="317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E716A7E-11F9-5841-920E-101B26CAEDD0}"/>
                </a:ext>
              </a:extLst>
            </p:cNvPr>
            <p:cNvSpPr/>
            <p:nvPr/>
          </p:nvSpPr>
          <p:spPr>
            <a:xfrm>
              <a:off x="7570824" y="3095236"/>
              <a:ext cx="173789" cy="1737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i="0" dirty="0">
                <a:solidFill>
                  <a:srgbClr val="2172CE"/>
                </a:solidFill>
                <a:highlight>
                  <a:srgbClr val="2172CE"/>
                </a:highligh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6A054F-F6BD-E54D-BD63-C1DAB58248BA}"/>
                </a:ext>
              </a:extLst>
            </p:cNvPr>
            <p:cNvSpPr txBox="1"/>
            <p:nvPr/>
          </p:nvSpPr>
          <p:spPr>
            <a:xfrm>
              <a:off x="10836987" y="2940008"/>
              <a:ext cx="583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i="0" dirty="0">
                  <a:latin typeface="Metric Light" panose="020B0303030202060203" pitchFamily="34" charset="77"/>
                  <a:ea typeface="Arial" charset="0"/>
                  <a:cs typeface="Arial" charset="0"/>
                </a:rPr>
                <a:t>23%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82E658-890C-2145-B0AC-DB9598C423FD}"/>
              </a:ext>
            </a:extLst>
          </p:cNvPr>
          <p:cNvGrpSpPr/>
          <p:nvPr userDrawn="1"/>
        </p:nvGrpSpPr>
        <p:grpSpPr>
          <a:xfrm>
            <a:off x="6088237" y="4794661"/>
            <a:ext cx="5028271" cy="814721"/>
            <a:chOff x="6427349" y="2494622"/>
            <a:chExt cx="5026962" cy="8147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68DF8C-7566-B648-A522-78F4D130CECA}"/>
                </a:ext>
              </a:extLst>
            </p:cNvPr>
            <p:cNvSpPr txBox="1"/>
            <p:nvPr/>
          </p:nvSpPr>
          <p:spPr>
            <a:xfrm>
              <a:off x="8108543" y="2535637"/>
              <a:ext cx="2629170" cy="441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400" b="0" i="0" dirty="0">
                  <a:solidFill>
                    <a:schemeClr val="tx1">
                      <a:alpha val="70000"/>
                    </a:schemeClr>
                  </a:solidFill>
                  <a:latin typeface="Metric Light" panose="020B0303030202060203" pitchFamily="34" charset="77"/>
                  <a:ea typeface="Arial" charset="0"/>
                  <a:cs typeface="Arial" charset="0"/>
                </a:rPr>
                <a:t>Lorem Ipsum is simply dummy text of the printing.</a:t>
              </a:r>
            </a:p>
          </p:txBody>
        </p:sp>
        <p:sp>
          <p:nvSpPr>
            <p:cNvPr id="48" name="Title 4">
              <a:extLst>
                <a:ext uri="{FF2B5EF4-FFF2-40B4-BE49-F238E27FC236}">
                  <a16:creationId xmlns:a16="http://schemas.microsoft.com/office/drawing/2014/main" id="{4FEF2A26-F37B-624F-8E66-937FB626A8DB}"/>
                </a:ext>
              </a:extLst>
            </p:cNvPr>
            <p:cNvSpPr txBox="1">
              <a:spLocks/>
            </p:cNvSpPr>
            <p:nvPr/>
          </p:nvSpPr>
          <p:spPr>
            <a:xfrm>
              <a:off x="6427349" y="2494622"/>
              <a:ext cx="3045868" cy="65462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pPr algn="l"/>
              <a:r>
                <a:rPr lang="en-US" sz="4400" b="1" i="0" dirty="0">
                  <a:solidFill>
                    <a:srgbClr val="FFD800"/>
                  </a:solidFill>
                  <a:latin typeface="Metric Semibold" panose="020B0503030202060203" pitchFamily="34" charset="77"/>
                  <a:ea typeface="Arial" charset="0"/>
                  <a:cs typeface="Arial" charset="0"/>
                </a:rPr>
                <a:t>8M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FB259A6-2E91-2C4A-B2C2-A7992B5DB110}"/>
                </a:ext>
              </a:extLst>
            </p:cNvPr>
            <p:cNvCxnSpPr>
              <a:cxnSpLocks/>
            </p:cNvCxnSpPr>
            <p:nvPr/>
          </p:nvCxnSpPr>
          <p:spPr>
            <a:xfrm>
              <a:off x="6486861" y="3170841"/>
              <a:ext cx="4250851" cy="0"/>
            </a:xfrm>
            <a:prstGeom prst="line">
              <a:avLst/>
            </a:prstGeom>
            <a:ln w="127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4ED852-835C-1A40-932E-00201A5CF2B9}"/>
                </a:ext>
              </a:extLst>
            </p:cNvPr>
            <p:cNvCxnSpPr>
              <a:cxnSpLocks/>
              <a:endCxn id="51" idx="6"/>
            </p:cNvCxnSpPr>
            <p:nvPr/>
          </p:nvCxnSpPr>
          <p:spPr>
            <a:xfrm flipV="1">
              <a:off x="6486861" y="3170840"/>
              <a:ext cx="813529" cy="5368"/>
            </a:xfrm>
            <a:prstGeom prst="line">
              <a:avLst/>
            </a:prstGeom>
            <a:ln w="31750">
              <a:solidFill>
                <a:srgbClr val="FFD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61F7850-AA43-CF4F-9E26-FCDAEC01E202}"/>
                </a:ext>
              </a:extLst>
            </p:cNvPr>
            <p:cNvSpPr/>
            <p:nvPr/>
          </p:nvSpPr>
          <p:spPr>
            <a:xfrm>
              <a:off x="7126601" y="3083945"/>
              <a:ext cx="173789" cy="173789"/>
            </a:xfrm>
            <a:prstGeom prst="ellipse">
              <a:avLst/>
            </a:prstGeom>
            <a:solidFill>
              <a:srgbClr val="FF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i="0" dirty="0">
                <a:solidFill>
                  <a:srgbClr val="2172CE"/>
                </a:solidFill>
                <a:highlight>
                  <a:srgbClr val="2172CE"/>
                </a:highligh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73B41B-F266-BC42-9027-F1F2FFE9AC33}"/>
                </a:ext>
              </a:extLst>
            </p:cNvPr>
            <p:cNvSpPr txBox="1"/>
            <p:nvPr/>
          </p:nvSpPr>
          <p:spPr>
            <a:xfrm>
              <a:off x="10870649" y="2940010"/>
              <a:ext cx="583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i="0" dirty="0">
                  <a:latin typeface="Metric Light" panose="020B0303030202060203" pitchFamily="34" charset="77"/>
                  <a:ea typeface="Arial" charset="0"/>
                  <a:cs typeface="Arial" charset="0"/>
                </a:rPr>
                <a:t>11%</a:t>
              </a:r>
            </a:p>
          </p:txBody>
        </p: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C07F8AD8-2801-3C41-B878-D322C66F2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7064588" cy="12999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Simple Chart + Data Chart</a:t>
            </a:r>
          </a:p>
        </p:txBody>
      </p:sp>
    </p:spTree>
    <p:extLst>
      <p:ext uri="{BB962C8B-B14F-4D97-AF65-F5344CB8AC3E}">
        <p14:creationId xmlns:p14="http://schemas.microsoft.com/office/powerpoint/2010/main" val="2094086124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8753C6-6220-6A4E-930C-CADA1F5B3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7064588" cy="12999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Simple Chart + Data Chart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9C31AF-EF5B-4648-9ADA-6983F03AF36A}"/>
              </a:ext>
            </a:extLst>
          </p:cNvPr>
          <p:cNvGraphicFramePr>
            <a:graphicFrameLocks/>
          </p:cNvGraphicFramePr>
          <p:nvPr userDrawn="1"/>
        </p:nvGraphicFramePr>
        <p:xfrm>
          <a:off x="1058310" y="1784195"/>
          <a:ext cx="10075383" cy="4259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36033450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4B39D0-356F-3F46-9B6D-80A31B38F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309" y="981387"/>
            <a:ext cx="7064588" cy="12999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4800" b="1" i="0" kern="0" spc="-151" noProof="0" dirty="0">
                <a:solidFill>
                  <a:schemeClr val="tx2"/>
                </a:solidFill>
                <a:latin typeface="Metric Semibold" panose="020B0503030202060203" pitchFamily="34" charset="77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Table Slide</a:t>
            </a:r>
          </a:p>
        </p:txBody>
      </p:sp>
    </p:spTree>
    <p:extLst>
      <p:ext uri="{BB962C8B-B14F-4D97-AF65-F5344CB8AC3E}">
        <p14:creationId xmlns:p14="http://schemas.microsoft.com/office/powerpoint/2010/main" val="3164786168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4C9CB9-1CBC-E943-AF29-C99E3D74E2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65325" y="3068815"/>
            <a:ext cx="3092400" cy="7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339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01924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2162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33129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75183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93993"/>
      </p:ext>
    </p:extLst>
  </p:cSld>
  <p:clrMapOvr>
    <a:masterClrMapping/>
  </p:clrMapOvr>
  <p:transition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17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354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53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70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3369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119529"/>
      </p:ext>
    </p:extLst>
  </p:cSld>
  <p:clrMapOvr>
    <a:masterClrMapping/>
  </p:clrMapOvr>
  <p:transition spd="slow">
    <p:push dir="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40129"/>
      </p:ext>
    </p:extLst>
  </p:cSld>
  <p:clrMapOvr>
    <a:masterClrMapping/>
  </p:clrMapOvr>
  <p:transition spd="slow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24284"/>
      </p:ext>
    </p:extLst>
  </p:cSld>
  <p:clrMapOvr>
    <a:masterClrMapping/>
  </p:clrMapOvr>
  <p:transition spd="slow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41488"/>
      </p:ext>
    </p:extLst>
  </p:cSld>
  <p:clrMapOvr>
    <a:masterClrMapping/>
  </p:clrMapOvr>
  <p:transition spd="slow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12932"/>
      </p:ext>
    </p:extLst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3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1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967835"/>
      </p:ext>
    </p:extLst>
  </p:cSld>
  <p:clrMapOvr>
    <a:masterClrMapping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223F9-C5CF-D745-BDCE-40996D9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9FAFE-331B-4375-98B8-A26B06657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F40BF-9473-48C0-B2DA-0EC007640E6D}"/>
              </a:ext>
            </a:extLst>
          </p:cNvPr>
          <p:cNvSpPr txBox="1"/>
          <p:nvPr userDrawn="1"/>
        </p:nvSpPr>
        <p:spPr>
          <a:xfrm>
            <a:off x="9490833" y="351097"/>
            <a:ext cx="216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baseline="0">
                <a:solidFill>
                  <a:srgbClr val="D0D1D2"/>
                </a:solidFill>
              </a:rPr>
              <a:t>MVP</a:t>
            </a:r>
            <a:r>
              <a:rPr lang="en-US" sz="1400" spc="0" baseline="0">
                <a:solidFill>
                  <a:srgbClr val="D0D1D2"/>
                </a:solidFill>
              </a:rPr>
              <a:t> | </a:t>
            </a:r>
            <a:r>
              <a:rPr lang="en-US" sz="1400" b="1" spc="151" baseline="0">
                <a:solidFill>
                  <a:srgbClr val="D0D1D2"/>
                </a:solidFill>
              </a:rPr>
              <a:t>Global Summit</a:t>
            </a:r>
          </a:p>
        </p:txBody>
      </p:sp>
    </p:spTree>
    <p:extLst>
      <p:ext uri="{BB962C8B-B14F-4D97-AF65-F5344CB8AC3E}">
        <p14:creationId xmlns:p14="http://schemas.microsoft.com/office/powerpoint/2010/main" val="3420551097"/>
      </p:ext>
    </p:extLst>
  </p:cSld>
  <p:clrMapOvr>
    <a:masterClrMapping/>
  </p:clrMapOvr>
  <p:transition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" y="6"/>
            <a:ext cx="121902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02615"/>
      </p:ext>
    </p:extLst>
  </p:cSld>
  <p:clrMapOvr>
    <a:masterClrMapping/>
  </p:clrMapOvr>
  <p:transition spd="slow">
    <p:push dir="u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6" y="3877272"/>
            <a:ext cx="6273417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2075843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89" spc="-99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26" y="6041181"/>
            <a:ext cx="1613564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083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4996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877" indent="0">
              <a:buNone/>
              <a:defRPr/>
            </a:lvl3pPr>
            <a:lvl4pPr marL="447755" indent="0">
              <a:buNone/>
              <a:defRPr/>
            </a:lvl4pPr>
            <a:lvl5pPr marL="6716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58004"/>
      </p:ext>
    </p:extLst>
  </p:cSld>
  <p:clrMapOvr>
    <a:masterClrMapping/>
  </p:clrMapOvr>
  <p:transition spd="slow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4996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877" indent="0">
              <a:buNone/>
              <a:defRPr/>
            </a:lvl3pPr>
            <a:lvl4pPr marL="447755" indent="0">
              <a:buNone/>
              <a:defRPr/>
            </a:lvl4pPr>
            <a:lvl5pPr marL="6716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97559"/>
      </p:ext>
    </p:extLst>
  </p:cSld>
  <p:clrMapOvr>
    <a:masterClrMapping/>
  </p:clrMapOvr>
  <p:transition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2"/>
            <a:ext cx="11653523" cy="2062103"/>
          </a:xfrm>
        </p:spPr>
        <p:txBody>
          <a:bodyPr>
            <a:spAutoFit/>
          </a:bodyPr>
          <a:lstStyle>
            <a:lvl1pPr>
              <a:defRPr sz="35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121816"/>
      </p:ext>
    </p:extLst>
  </p:cSld>
  <p:clrMapOvr>
    <a:masterClrMapping/>
  </p:clrMapOvr>
  <p:transition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2"/>
            <a:ext cx="11653523" cy="2062103"/>
          </a:xfrm>
        </p:spPr>
        <p:txBody>
          <a:bodyPr>
            <a:spAutoFit/>
          </a:bodyPr>
          <a:lstStyle>
            <a:lvl1pPr>
              <a:defRPr sz="352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351758"/>
      </p:ext>
    </p:extLst>
  </p:cSld>
  <p:clrMapOvr>
    <a:masterClrMapping/>
  </p:clrMapOvr>
  <p:transition spd="slow">
    <p:push dir="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6" y="1189176"/>
            <a:ext cx="5378548" cy="24842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6989" indent="0">
              <a:buNone/>
              <a:tabLst/>
              <a:defRPr sz="1960"/>
            </a:lvl3pPr>
            <a:lvl4pPr marL="450867" indent="0">
              <a:buNone/>
              <a:defRPr/>
            </a:lvl4pPr>
            <a:lvl5pPr marL="67163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9" y="1189176"/>
            <a:ext cx="5378548" cy="24842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6989" indent="0">
              <a:buNone/>
              <a:tabLst/>
              <a:defRPr sz="1960"/>
            </a:lvl3pPr>
            <a:lvl4pPr marL="450867" indent="0">
              <a:buNone/>
              <a:defRPr/>
            </a:lvl4pPr>
            <a:lvl5pPr marL="67163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10630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6" y="1189176"/>
            <a:ext cx="5378548" cy="24842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6989" indent="0">
              <a:buNone/>
              <a:tabLst/>
              <a:defRPr sz="1960"/>
            </a:lvl3pPr>
            <a:lvl4pPr marL="450867" indent="0">
              <a:buNone/>
              <a:defRPr/>
            </a:lvl4pPr>
            <a:lvl5pPr marL="67163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9" y="1189176"/>
            <a:ext cx="5378548" cy="24842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6989" indent="0">
              <a:buNone/>
              <a:tabLst/>
              <a:defRPr sz="1960"/>
            </a:lvl3pPr>
            <a:lvl4pPr marL="450867" indent="0">
              <a:buNone/>
              <a:defRPr/>
            </a:lvl4pPr>
            <a:lvl5pPr marL="67163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05809"/>
      </p:ext>
    </p:extLst>
  </p:cSld>
  <p:clrMapOvr>
    <a:masterClrMapping/>
  </p:clrMapOvr>
  <p:transition spd="slow">
    <p:push dir="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6" y="1189176"/>
            <a:ext cx="5378548" cy="2442293"/>
          </a:xfrm>
        </p:spPr>
        <p:txBody>
          <a:bodyPr wrap="square">
            <a:spAutoFit/>
          </a:bodyPr>
          <a:lstStyle>
            <a:lvl1pPr marL="281404" indent="-281404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194" indent="-228381">
              <a:defRPr sz="2351"/>
            </a:lvl2pPr>
            <a:lvl3pPr marL="685130" indent="-164939">
              <a:tabLst/>
              <a:defRPr sz="1960"/>
            </a:lvl3pPr>
            <a:lvl4pPr marL="862757" indent="-177629">
              <a:defRPr/>
            </a:lvl4pPr>
            <a:lvl5pPr marL="1027701" indent="-16493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9" y="1189176"/>
            <a:ext cx="5378548" cy="2442293"/>
          </a:xfrm>
        </p:spPr>
        <p:txBody>
          <a:bodyPr wrap="square">
            <a:spAutoFit/>
          </a:bodyPr>
          <a:lstStyle>
            <a:lvl1pPr marL="281404" indent="-281404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194" indent="-228381">
              <a:defRPr sz="2351"/>
            </a:lvl2pPr>
            <a:lvl3pPr marL="685130" indent="-164939">
              <a:tabLst/>
              <a:defRPr sz="1960"/>
            </a:lvl3pPr>
            <a:lvl4pPr marL="862757" indent="-177629">
              <a:defRPr/>
            </a:lvl4pPr>
            <a:lvl5pPr marL="1027701" indent="-16493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54691"/>
      </p:ext>
    </p:extLst>
  </p:cSld>
  <p:clrMapOvr>
    <a:masterClrMapping/>
  </p:clrMapOvr>
  <p:transition spd="slow">
    <p:push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6" y="1189176"/>
            <a:ext cx="5378548" cy="2442293"/>
          </a:xfrm>
        </p:spPr>
        <p:txBody>
          <a:bodyPr wrap="square">
            <a:spAutoFit/>
          </a:bodyPr>
          <a:lstStyle>
            <a:lvl1pPr marL="281404" indent="-281404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194" indent="-228381">
              <a:defRPr sz="2351"/>
            </a:lvl2pPr>
            <a:lvl3pPr marL="685130" indent="-164939">
              <a:tabLst/>
              <a:defRPr sz="1960"/>
            </a:lvl3pPr>
            <a:lvl4pPr marL="862757" indent="-177629">
              <a:defRPr/>
            </a:lvl4pPr>
            <a:lvl5pPr marL="1027701" indent="-16493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9" y="1189176"/>
            <a:ext cx="5378548" cy="2442293"/>
          </a:xfrm>
        </p:spPr>
        <p:txBody>
          <a:bodyPr wrap="square">
            <a:spAutoFit/>
          </a:bodyPr>
          <a:lstStyle>
            <a:lvl1pPr marL="281404" indent="-281404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194" indent="-228381">
              <a:defRPr sz="2351"/>
            </a:lvl2pPr>
            <a:lvl3pPr marL="685130" indent="-164939">
              <a:tabLst/>
              <a:defRPr sz="1960"/>
            </a:lvl3pPr>
            <a:lvl4pPr marL="862757" indent="-177629">
              <a:defRPr/>
            </a:lvl4pPr>
            <a:lvl5pPr marL="1027701" indent="-16493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37337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8029680"/>
      </p:ext>
    </p:extLst>
  </p:cSld>
  <p:clrMapOvr>
    <a:masterClrMapping/>
  </p:clrMapOvr>
  <p:transition spd="slow">
    <p:push dir="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6" y="1186359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3" spc="-99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5" y="3877282"/>
            <a:ext cx="986067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84242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6" y="1186359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3" b="0" kern="1200" cap="none" spc="-99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7874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16147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3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9536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16147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3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268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16147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3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594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843225"/>
      </p:ext>
    </p:extLst>
  </p:cSld>
  <p:clrMapOvr>
    <a:masterClrMapping/>
  </p:clrMapOvr>
  <p:transition spd="slow">
    <p:push dir="u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7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28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75" tIns="45675" rIns="45675" bIns="456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209">
              <a:spcBef>
                <a:spcPct val="0"/>
              </a:spcBef>
              <a:buSzTx/>
            </a:pPr>
            <a:endParaRPr lang="en-US" sz="1764" i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5" y="1197327"/>
            <a:ext cx="11653521" cy="202149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3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5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773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2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42661"/>
      </p:ext>
    </p:extLst>
  </p:cSld>
  <p:clrMapOvr>
    <a:masterClrMapping/>
  </p:clrMapOvr>
  <p:transition spd="slow">
    <p:push dir="u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62"/>
            <a:ext cx="11623331" cy="3950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99" tIns="143279" rIns="179099" bIns="143279" numCol="1" anchor="t" anchorCtr="0" compatLnSpc="1">
            <a:prstTxWarp prst="textNoShape">
              <a:avLst/>
            </a:prstTxWarp>
            <a:spAutoFit/>
          </a:bodyPr>
          <a:lstStyle/>
          <a:p>
            <a:pPr algn="l" defTabSz="913031" eaLnBrk="0" fontAlgn="auto" hangingPunct="0">
              <a:spcBef>
                <a:spcPts val="0"/>
              </a:spcBef>
              <a:spcAft>
                <a:spcPts val="0"/>
              </a:spcAft>
              <a:buSzTx/>
            </a:pPr>
            <a:r>
              <a:rPr lang="en-US" sz="687" i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3280899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image" Target="../media/image5.emf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03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557959" y="462915"/>
            <a:ext cx="10956603" cy="616375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b="0" i="0" kern="0" dirty="0">
              <a:solidFill>
                <a:srgbClr val="1B1D1F"/>
              </a:solidFill>
              <a:latin typeface="Metric" panose="020B0503030202060203" pitchFamily="34" charset="77"/>
            </a:endParaRP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959" y="462915"/>
            <a:ext cx="10956603" cy="616375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b="0" i="0" kern="0" dirty="0">
              <a:solidFill>
                <a:srgbClr val="1B1D1F"/>
              </a:solidFill>
              <a:latin typeface="Metric" panose="020B05030302020602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FB814-458F-3143-9A59-4CD8421FDDDF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557959" y="6044067"/>
            <a:ext cx="3011035" cy="7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2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</p:sldLayoutIdLst>
  <p:transition spd="slow">
    <p:push dir="u"/>
  </p:transition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lang="en-US" sz="4800" b="0" i="0" noProof="0" dirty="0" smtClean="0">
          <a:solidFill>
            <a:srgbClr val="000000"/>
          </a:solidFill>
          <a:latin typeface="Metric Semibold" panose="020B0503030202060203" pitchFamily="34" charset="77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>
          <a:solidFill>
            <a:schemeClr val="bg1"/>
          </a:solidFill>
          <a:latin typeface="Arial" charset="0"/>
        </a:defRPr>
      </a:lvl5pPr>
      <a:lvl6pPr marL="45693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>
          <a:solidFill>
            <a:schemeClr val="bg1"/>
          </a:solidFill>
          <a:latin typeface="Arial" charset="0"/>
        </a:defRPr>
      </a:lvl6pPr>
      <a:lvl7pPr marL="9138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>
          <a:solidFill>
            <a:schemeClr val="bg1"/>
          </a:solidFill>
          <a:latin typeface="Arial" charset="0"/>
        </a:defRPr>
      </a:lvl7pPr>
      <a:lvl8pPr marL="13708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>
          <a:solidFill>
            <a:schemeClr val="bg1"/>
          </a:solidFill>
          <a:latin typeface="Arial" charset="0"/>
        </a:defRPr>
      </a:lvl8pPr>
      <a:lvl9pPr marL="182774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>
          <a:solidFill>
            <a:schemeClr val="bg1"/>
          </a:solidFill>
          <a:latin typeface="Arial" charset="0"/>
        </a:defRPr>
      </a:lvl9pPr>
    </p:titleStyle>
    <p:bodyStyle>
      <a:lvl1pPr marL="342702" indent="-342702" algn="l" defTabSz="913876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1" b="0" i="0" kern="1200" dirty="0" smtClean="0">
          <a:solidFill>
            <a:schemeClr val="tx1"/>
          </a:solidFill>
          <a:latin typeface="Metric" panose="020B0503030202060203" pitchFamily="34" charset="77"/>
          <a:ea typeface="+mn-ea"/>
          <a:cs typeface="Arial" pitchFamily="34" charset="0"/>
        </a:defRPr>
      </a:lvl1pPr>
      <a:lvl2pPr marL="742523" indent="-285585" algn="l" defTabSz="913876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1" b="0" i="0" kern="1200" dirty="0" smtClean="0">
          <a:solidFill>
            <a:schemeClr val="tx1"/>
          </a:solidFill>
          <a:latin typeface="Metric" panose="020B0503030202060203" pitchFamily="34" charset="77"/>
          <a:ea typeface="+mn-ea"/>
          <a:cs typeface="Arial" pitchFamily="34" charset="0"/>
        </a:defRPr>
      </a:lvl2pPr>
      <a:lvl3pPr marL="1142342" indent="-228469" algn="l" defTabSz="913876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1" b="0" i="0" kern="1200" dirty="0" smtClean="0">
          <a:solidFill>
            <a:schemeClr val="tx1"/>
          </a:solidFill>
          <a:latin typeface="Metric" panose="020B0503030202060203" pitchFamily="34" charset="77"/>
          <a:ea typeface="+mn-ea"/>
          <a:cs typeface="Arial" pitchFamily="34" charset="0"/>
        </a:defRPr>
      </a:lvl3pPr>
      <a:lvl4pPr marL="1599280" indent="-228469" algn="l" defTabSz="913876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1" b="0" i="0" kern="1200" dirty="0" smtClean="0">
          <a:solidFill>
            <a:schemeClr val="tx1"/>
          </a:solidFill>
          <a:latin typeface="Metric" panose="020B0503030202060203" pitchFamily="34" charset="77"/>
          <a:ea typeface="+mn-ea"/>
          <a:cs typeface="Arial" pitchFamily="34" charset="0"/>
        </a:defRPr>
      </a:lvl4pPr>
      <a:lvl5pPr marL="2056218" indent="-228469" algn="l" defTabSz="913876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156" indent="-2284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9">
          <a:solidFill>
            <a:schemeClr val="tx1"/>
          </a:solidFill>
          <a:latin typeface="+mn-lt"/>
        </a:defRPr>
      </a:lvl6pPr>
      <a:lvl7pPr marL="2970091" indent="-2284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9">
          <a:solidFill>
            <a:schemeClr val="tx1"/>
          </a:solidFill>
          <a:latin typeface="+mn-lt"/>
        </a:defRPr>
      </a:lvl7pPr>
      <a:lvl8pPr marL="3427029" indent="-2284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9">
          <a:solidFill>
            <a:schemeClr val="tx1"/>
          </a:solidFill>
          <a:latin typeface="+mn-lt"/>
        </a:defRPr>
      </a:lvl8pPr>
      <a:lvl9pPr marL="3883966" indent="-2284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7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38" algn="l" defTabSz="91387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76" algn="l" defTabSz="91387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812" algn="l" defTabSz="91387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49" algn="l" defTabSz="91387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684" algn="l" defTabSz="91387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622" algn="l" defTabSz="91387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560" algn="l" defTabSz="91387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498" algn="l" defTabSz="91387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79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transition spd="slow">
    <p:push dir="u"/>
  </p:transition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7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6" y="1189177"/>
            <a:ext cx="11653521" cy="211639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54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3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</p:sldLayoutIdLst>
  <p:transition spd="slow">
    <p:push dir="u"/>
  </p:transition>
  <p:txStyles>
    <p:titleStyle>
      <a:lvl1pPr algn="l" defTabSz="913472" rtl="0" eaLnBrk="1" latinLnBrk="0" hangingPunct="1">
        <a:lnSpc>
          <a:spcPct val="90000"/>
        </a:lnSpc>
        <a:spcBef>
          <a:spcPct val="0"/>
        </a:spcBef>
        <a:buNone/>
        <a:defRPr lang="en-US" sz="47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816" marR="0" indent="-335816" algn="l" defTabSz="913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132" marR="0" indent="-236317" algn="l" defTabSz="913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571" marR="0" indent="-223877" algn="l" defTabSz="913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448" marR="0" indent="-223877" algn="l" defTabSz="913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325" marR="0" indent="-223877" algn="l" defTabSz="913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2049" indent="-228373" algn="l" defTabSz="913472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68784" indent="-228373" algn="l" defTabSz="913472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5521" indent="-228373" algn="l" defTabSz="913472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2259" indent="-228373" algn="l" defTabSz="913472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72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6737" algn="l" defTabSz="913472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3472" algn="l" defTabSz="913472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0208" algn="l" defTabSz="913472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6945" algn="l" defTabSz="913472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3683" algn="l" defTabSz="913472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0417" algn="l" defTabSz="913472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7152" algn="l" defTabSz="913472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3890" algn="l" defTabSz="913472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02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</p:sldLayoutIdLst>
  <p:transition spd="slow">
    <p:push dir="u"/>
  </p:transition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6.png"/><Relationship Id="rId18" Type="http://schemas.openxmlformats.org/officeDocument/2006/relationships/image" Target="../media/image71.svg"/><Relationship Id="rId26" Type="http://schemas.openxmlformats.org/officeDocument/2006/relationships/image" Target="../media/image78.svg"/><Relationship Id="rId3" Type="http://schemas.openxmlformats.org/officeDocument/2006/relationships/image" Target="../media/image49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07/relationships/hdphoto" Target="../media/hdphoto1.wdp"/><Relationship Id="rId17" Type="http://schemas.openxmlformats.org/officeDocument/2006/relationships/image" Target="../media/image70.png"/><Relationship Id="rId25" Type="http://schemas.openxmlformats.org/officeDocument/2006/relationships/image" Target="../media/image77.png"/><Relationship Id="rId2" Type="http://schemas.openxmlformats.org/officeDocument/2006/relationships/image" Target="../media/image48.emf"/><Relationship Id="rId16" Type="http://schemas.microsoft.com/office/2007/relationships/hdphoto" Target="../media/hdphoto2.wdp"/><Relationship Id="rId20" Type="http://schemas.microsoft.com/office/2007/relationships/hdphoto" Target="../media/hdphoto3.wdp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54.svg"/><Relationship Id="rId11" Type="http://schemas.openxmlformats.org/officeDocument/2006/relationships/image" Target="../media/image68.png"/><Relationship Id="rId24" Type="http://schemas.openxmlformats.org/officeDocument/2006/relationships/image" Target="../media/image76.svg"/><Relationship Id="rId5" Type="http://schemas.openxmlformats.org/officeDocument/2006/relationships/image" Target="../media/image53.png"/><Relationship Id="rId15" Type="http://schemas.openxmlformats.org/officeDocument/2006/relationships/image" Target="../media/image69.png"/><Relationship Id="rId23" Type="http://schemas.openxmlformats.org/officeDocument/2006/relationships/image" Target="../media/image75.png"/><Relationship Id="rId28" Type="http://schemas.openxmlformats.org/officeDocument/2006/relationships/image" Target="../media/image80.svg"/><Relationship Id="rId10" Type="http://schemas.openxmlformats.org/officeDocument/2006/relationships/image" Target="../media/image52.svg"/><Relationship Id="rId19" Type="http://schemas.openxmlformats.org/officeDocument/2006/relationships/image" Target="../media/image72.png"/><Relationship Id="rId4" Type="http://schemas.openxmlformats.org/officeDocument/2006/relationships/image" Target="../media/image50.svg"/><Relationship Id="rId9" Type="http://schemas.openxmlformats.org/officeDocument/2006/relationships/image" Target="../media/image51.png"/><Relationship Id="rId14" Type="http://schemas.openxmlformats.org/officeDocument/2006/relationships/image" Target="../media/image47.svg"/><Relationship Id="rId22" Type="http://schemas.openxmlformats.org/officeDocument/2006/relationships/image" Target="../media/image74.sv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tiff"/><Relationship Id="rId7" Type="http://schemas.openxmlformats.org/officeDocument/2006/relationships/image" Target="../media/image90.png"/><Relationship Id="rId12" Type="http://schemas.openxmlformats.org/officeDocument/2006/relationships/image" Target="../media/image95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tiff"/><Relationship Id="rId11" Type="http://schemas.openxmlformats.org/officeDocument/2006/relationships/image" Target="../media/image94.png"/><Relationship Id="rId5" Type="http://schemas.openxmlformats.org/officeDocument/2006/relationships/image" Target="../media/image88.tiff"/><Relationship Id="rId10" Type="http://schemas.openxmlformats.org/officeDocument/2006/relationships/image" Target="../media/image93.jpeg"/><Relationship Id="rId4" Type="http://schemas.openxmlformats.org/officeDocument/2006/relationships/image" Target="../media/image87.tiff"/><Relationship Id="rId9" Type="http://schemas.openxmlformats.org/officeDocument/2006/relationships/image" Target="../media/image9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12" Type="http://schemas.openxmlformats.org/officeDocument/2006/relationships/image" Target="../media/image5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emf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emf"/><Relationship Id="rId7" Type="http://schemas.openxmlformats.org/officeDocument/2006/relationships/image" Target="../media/image61.tiff"/><Relationship Id="rId12" Type="http://schemas.openxmlformats.org/officeDocument/2006/relationships/image" Target="../media/image5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60.tiff"/><Relationship Id="rId11" Type="http://schemas.openxmlformats.org/officeDocument/2006/relationships/image" Target="../media/image65.png"/><Relationship Id="rId5" Type="http://schemas.openxmlformats.org/officeDocument/2006/relationships/image" Target="../media/image59.tiff"/><Relationship Id="rId10" Type="http://schemas.openxmlformats.org/officeDocument/2006/relationships/image" Target="../media/image64.tiff"/><Relationship Id="rId4" Type="http://schemas.openxmlformats.org/officeDocument/2006/relationships/image" Target="../media/image58.emf"/><Relationship Id="rId9" Type="http://schemas.openxmlformats.org/officeDocument/2006/relationships/image" Target="../media/image6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CACD54-31D3-E752-ED53-C9DB9E3A8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DE65299-56EC-D91B-601F-DA8F4475C8FF}"/>
              </a:ext>
            </a:extLst>
          </p:cNvPr>
          <p:cNvGrpSpPr/>
          <p:nvPr/>
        </p:nvGrpSpPr>
        <p:grpSpPr>
          <a:xfrm>
            <a:off x="9016256" y="4678762"/>
            <a:ext cx="1540416" cy="1714239"/>
            <a:chOff x="8471129" y="661134"/>
            <a:chExt cx="1860195" cy="207010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BBA70F-805C-4BF9-AECD-2A4BA0C67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0611" y="1317705"/>
              <a:ext cx="521230" cy="708087"/>
            </a:xfrm>
            <a:prstGeom prst="rect">
              <a:avLst/>
            </a:prstGeom>
          </p:spPr>
        </p:pic>
        <p:pic>
          <p:nvPicPr>
            <p:cNvPr id="30" name="Graphic 29" descr="Smart Phone outline">
              <a:extLst>
                <a:ext uri="{FF2B5EF4-FFF2-40B4-BE49-F238E27FC236}">
                  <a16:creationId xmlns:a16="http://schemas.microsoft.com/office/drawing/2014/main" id="{A9EBCC57-3615-4A5C-A4C9-0873156B6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71129" y="661134"/>
              <a:ext cx="1860195" cy="2070103"/>
            </a:xfrm>
            <a:prstGeom prst="rect">
              <a:avLst/>
            </a:prstGeom>
          </p:spPr>
        </p:pic>
      </p:grpSp>
      <p:grpSp>
        <p:nvGrpSpPr>
          <p:cNvPr id="21" name="Group 42">
            <a:extLst>
              <a:ext uri="{FF2B5EF4-FFF2-40B4-BE49-F238E27FC236}">
                <a16:creationId xmlns:a16="http://schemas.microsoft.com/office/drawing/2014/main" id="{63064C47-4B62-4975-B6FC-DEB83EF39F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48553" y="3310278"/>
            <a:ext cx="511097" cy="515247"/>
            <a:chOff x="3492" y="1769"/>
            <a:chExt cx="854" cy="864"/>
          </a:xfrm>
          <a:solidFill>
            <a:schemeClr val="accent2">
              <a:lumMod val="90000"/>
            </a:schemeClr>
          </a:solidFill>
        </p:grpSpPr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876B7433-D092-4D4B-92B7-82A66F03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" y="1769"/>
              <a:ext cx="474" cy="413"/>
            </a:xfrm>
            <a:custGeom>
              <a:avLst/>
              <a:gdLst>
                <a:gd name="T0" fmla="*/ 0 w 474"/>
                <a:gd name="T1" fmla="*/ 413 h 413"/>
                <a:gd name="T2" fmla="*/ 474 w 474"/>
                <a:gd name="T3" fmla="*/ 413 h 413"/>
                <a:gd name="T4" fmla="*/ 474 w 474"/>
                <a:gd name="T5" fmla="*/ 0 h 413"/>
                <a:gd name="T6" fmla="*/ 0 w 474"/>
                <a:gd name="T7" fmla="*/ 69 h 413"/>
                <a:gd name="T8" fmla="*/ 0 w 474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" h="413">
                  <a:moveTo>
                    <a:pt x="0" y="413"/>
                  </a:moveTo>
                  <a:lnTo>
                    <a:pt x="474" y="413"/>
                  </a:lnTo>
                  <a:lnTo>
                    <a:pt x="474" y="0"/>
                  </a:lnTo>
                  <a:lnTo>
                    <a:pt x="0" y="69"/>
                  </a:lnTo>
                  <a:lnTo>
                    <a:pt x="0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en-US" sz="1765" kern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AD1AB037-8C41-4D0E-BD34-30892B287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" y="1844"/>
              <a:ext cx="345" cy="338"/>
            </a:xfrm>
            <a:custGeom>
              <a:avLst/>
              <a:gdLst>
                <a:gd name="T0" fmla="*/ 345 w 345"/>
                <a:gd name="T1" fmla="*/ 338 h 338"/>
                <a:gd name="T2" fmla="*/ 345 w 345"/>
                <a:gd name="T3" fmla="*/ 0 h 338"/>
                <a:gd name="T4" fmla="*/ 0 w 345"/>
                <a:gd name="T5" fmla="*/ 50 h 338"/>
                <a:gd name="T6" fmla="*/ 0 w 345"/>
                <a:gd name="T7" fmla="*/ 338 h 338"/>
                <a:gd name="T8" fmla="*/ 345 w 345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38">
                  <a:moveTo>
                    <a:pt x="345" y="338"/>
                  </a:moveTo>
                  <a:lnTo>
                    <a:pt x="345" y="0"/>
                  </a:lnTo>
                  <a:lnTo>
                    <a:pt x="0" y="50"/>
                  </a:lnTo>
                  <a:lnTo>
                    <a:pt x="0" y="338"/>
                  </a:lnTo>
                  <a:lnTo>
                    <a:pt x="345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en-US" sz="1765" kern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844C8C1E-7909-4737-BCB8-4159CD6B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" y="2214"/>
              <a:ext cx="345" cy="345"/>
            </a:xfrm>
            <a:custGeom>
              <a:avLst/>
              <a:gdLst>
                <a:gd name="T0" fmla="*/ 345 w 345"/>
                <a:gd name="T1" fmla="*/ 0 h 345"/>
                <a:gd name="T2" fmla="*/ 0 w 345"/>
                <a:gd name="T3" fmla="*/ 0 h 345"/>
                <a:gd name="T4" fmla="*/ 0 w 345"/>
                <a:gd name="T5" fmla="*/ 294 h 345"/>
                <a:gd name="T6" fmla="*/ 345 w 345"/>
                <a:gd name="T7" fmla="*/ 345 h 345"/>
                <a:gd name="T8" fmla="*/ 345 w 345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45">
                  <a:moveTo>
                    <a:pt x="345" y="0"/>
                  </a:moveTo>
                  <a:lnTo>
                    <a:pt x="0" y="0"/>
                  </a:lnTo>
                  <a:lnTo>
                    <a:pt x="0" y="294"/>
                  </a:lnTo>
                  <a:lnTo>
                    <a:pt x="345" y="345"/>
                  </a:lnTo>
                  <a:lnTo>
                    <a:pt x="3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en-US" sz="1765" kern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EFE8F829-5E24-4991-98A5-302E1A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" y="2214"/>
              <a:ext cx="474" cy="419"/>
            </a:xfrm>
            <a:custGeom>
              <a:avLst/>
              <a:gdLst>
                <a:gd name="T0" fmla="*/ 0 w 474"/>
                <a:gd name="T1" fmla="*/ 0 h 419"/>
                <a:gd name="T2" fmla="*/ 0 w 474"/>
                <a:gd name="T3" fmla="*/ 349 h 419"/>
                <a:gd name="T4" fmla="*/ 474 w 474"/>
                <a:gd name="T5" fmla="*/ 419 h 419"/>
                <a:gd name="T6" fmla="*/ 474 w 474"/>
                <a:gd name="T7" fmla="*/ 0 h 419"/>
                <a:gd name="T8" fmla="*/ 0 w 474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" h="419">
                  <a:moveTo>
                    <a:pt x="0" y="0"/>
                  </a:moveTo>
                  <a:lnTo>
                    <a:pt x="0" y="349"/>
                  </a:lnTo>
                  <a:lnTo>
                    <a:pt x="474" y="419"/>
                  </a:lnTo>
                  <a:lnTo>
                    <a:pt x="47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en-US" sz="1765" kern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2" name="Graphic 21" descr="Laptop outline">
            <a:extLst>
              <a:ext uri="{FF2B5EF4-FFF2-40B4-BE49-F238E27FC236}">
                <a16:creationId xmlns:a16="http://schemas.microsoft.com/office/drawing/2014/main" id="{D65E9240-3C3C-483D-938C-9381E6C1B8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512BD4">
                <a:tint val="45000"/>
                <a:satMod val="400000"/>
              </a:srgbClr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6914" y="2411310"/>
            <a:ext cx="2601797" cy="25301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BBC720-884F-4964-900D-F3EA4645472F}"/>
              </a:ext>
            </a:extLst>
          </p:cNvPr>
          <p:cNvGrpSpPr/>
          <p:nvPr/>
        </p:nvGrpSpPr>
        <p:grpSpPr>
          <a:xfrm>
            <a:off x="6813766" y="4428226"/>
            <a:ext cx="2215311" cy="2215311"/>
            <a:chOff x="8842183" y="2528327"/>
            <a:chExt cx="2594898" cy="2594898"/>
          </a:xfrm>
        </p:grpSpPr>
        <p:pic>
          <p:nvPicPr>
            <p:cNvPr id="36" name="Graphic 35" descr="Tablet with solid fill">
              <a:extLst>
                <a:ext uri="{FF2B5EF4-FFF2-40B4-BE49-F238E27FC236}">
                  <a16:creationId xmlns:a16="http://schemas.microsoft.com/office/drawing/2014/main" id="{F74FD181-8D64-46C5-B015-72680DE4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2183" y="2528327"/>
              <a:ext cx="2594898" cy="259489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03E5AD-0EE4-4402-A923-A0563533D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81584" y="3339370"/>
              <a:ext cx="716096" cy="972811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630E5AF-6E2D-3F74-C13D-5BA3ED3DA164}"/>
              </a:ext>
            </a:extLst>
          </p:cNvPr>
          <p:cNvSpPr/>
          <p:nvPr/>
        </p:nvSpPr>
        <p:spPr>
          <a:xfrm>
            <a:off x="-952502" y="-1163111"/>
            <a:ext cx="706651" cy="9944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81C6B7-8C85-D8F4-AEA4-A056D3CDA0D9}"/>
              </a:ext>
            </a:extLst>
          </p:cNvPr>
          <p:cNvGrpSpPr/>
          <p:nvPr/>
        </p:nvGrpSpPr>
        <p:grpSpPr>
          <a:xfrm>
            <a:off x="8136029" y="2412213"/>
            <a:ext cx="2396763" cy="2439164"/>
            <a:chOff x="9098529" y="4317447"/>
            <a:chExt cx="2782696" cy="2782696"/>
          </a:xfrm>
        </p:grpSpPr>
        <p:pic>
          <p:nvPicPr>
            <p:cNvPr id="28" name="Graphic 27" descr="Laptop with solid fill">
              <a:extLst>
                <a:ext uri="{FF2B5EF4-FFF2-40B4-BE49-F238E27FC236}">
                  <a16:creationId xmlns:a16="http://schemas.microsoft.com/office/drawing/2014/main" id="{240183AA-7FF3-4715-A0AD-4F6E04F29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98529" y="4317447"/>
              <a:ext cx="2782696" cy="278269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B7F69F7-9F05-4AC2-9558-B0D09EBC4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301" y="5173360"/>
              <a:ext cx="769909" cy="76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377478-AE3D-B36D-02AA-71938E207B48}"/>
              </a:ext>
            </a:extLst>
          </p:cNvPr>
          <p:cNvGrpSpPr/>
          <p:nvPr/>
        </p:nvGrpSpPr>
        <p:grpSpPr>
          <a:xfrm>
            <a:off x="10407362" y="2819286"/>
            <a:ext cx="1784639" cy="1714239"/>
            <a:chOff x="6914544" y="747989"/>
            <a:chExt cx="2064696" cy="1983248"/>
          </a:xfrm>
        </p:grpSpPr>
        <p:pic>
          <p:nvPicPr>
            <p:cNvPr id="32" name="Graphic 31" descr="Smart Phone with solid fill">
              <a:extLst>
                <a:ext uri="{FF2B5EF4-FFF2-40B4-BE49-F238E27FC236}">
                  <a16:creationId xmlns:a16="http://schemas.microsoft.com/office/drawing/2014/main" id="{1334854A-F2ED-47A0-BF6F-8B3F698D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14544" y="747989"/>
              <a:ext cx="2064696" cy="1983248"/>
            </a:xfrm>
            <a:prstGeom prst="rect">
              <a:avLst/>
            </a:prstGeom>
          </p:spPr>
        </p:pic>
        <p:pic>
          <p:nvPicPr>
            <p:cNvPr id="1030" name="Picture 6" descr="Apple iOS Logo PNG Transparent &amp; SVG Vector - Freebie Supply">
              <a:extLst>
                <a:ext uri="{FF2B5EF4-FFF2-40B4-BE49-F238E27FC236}">
                  <a16:creationId xmlns:a16="http://schemas.microsoft.com/office/drawing/2014/main" id="{D29D08D7-41EC-4E3F-8C3F-01F0911A4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3764" y="1411844"/>
              <a:ext cx="745994" cy="559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A5761-12B1-2F55-D4FF-58B527460A5F}"/>
              </a:ext>
            </a:extLst>
          </p:cNvPr>
          <p:cNvGrpSpPr/>
          <p:nvPr/>
        </p:nvGrpSpPr>
        <p:grpSpPr>
          <a:xfrm>
            <a:off x="4231288" y="4360255"/>
            <a:ext cx="2351251" cy="2351251"/>
            <a:chOff x="6256389" y="2528327"/>
            <a:chExt cx="2594898" cy="2594898"/>
          </a:xfrm>
        </p:grpSpPr>
        <p:pic>
          <p:nvPicPr>
            <p:cNvPr id="34" name="Graphic 33" descr="Tablet outline">
              <a:extLst>
                <a:ext uri="{FF2B5EF4-FFF2-40B4-BE49-F238E27FC236}">
                  <a16:creationId xmlns:a16="http://schemas.microsoft.com/office/drawing/2014/main" id="{407348AE-2EC6-416F-A212-6226BE95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56389" y="2528327"/>
              <a:ext cx="2594898" cy="2594898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B6AC03C-9234-4DF2-BB56-2B1EBB7C1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duotone>
                <a:prstClr val="black"/>
                <a:schemeClr val="bg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7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60" y="3595900"/>
              <a:ext cx="1401149" cy="45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Graphic 2" descr="Browser window outline">
            <a:extLst>
              <a:ext uri="{FF2B5EF4-FFF2-40B4-BE49-F238E27FC236}">
                <a16:creationId xmlns:a16="http://schemas.microsoft.com/office/drawing/2014/main" id="{F29F6F0D-A3E4-4A18-C404-AE21AA885E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1710" y="2702064"/>
            <a:ext cx="2122621" cy="2122621"/>
          </a:xfrm>
          <a:prstGeom prst="rect">
            <a:avLst/>
          </a:prstGeom>
        </p:spPr>
      </p:pic>
      <p:pic>
        <p:nvPicPr>
          <p:cNvPr id="5" name="Graphic 4" descr="Internet outline">
            <a:extLst>
              <a:ext uri="{FF2B5EF4-FFF2-40B4-BE49-F238E27FC236}">
                <a16:creationId xmlns:a16="http://schemas.microsoft.com/office/drawing/2014/main" id="{E82E92E6-D793-D19F-30DE-EF7AD02822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803162" y="2497746"/>
            <a:ext cx="2388119" cy="2388119"/>
          </a:xfrm>
          <a:prstGeom prst="rect">
            <a:avLst/>
          </a:prstGeom>
        </p:spPr>
      </p:pic>
      <p:pic>
        <p:nvPicPr>
          <p:cNvPr id="7" name="Graphic 6" descr="Ethernet outline">
            <a:extLst>
              <a:ext uri="{FF2B5EF4-FFF2-40B4-BE49-F238E27FC236}">
                <a16:creationId xmlns:a16="http://schemas.microsoft.com/office/drawing/2014/main" id="{DFD1417C-414F-7673-EDEA-F94B5903963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604550" y="4323387"/>
            <a:ext cx="2388119" cy="2388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D0C59-5178-1997-8714-3627FBB1C467}"/>
              </a:ext>
            </a:extLst>
          </p:cNvPr>
          <p:cNvSpPr txBox="1"/>
          <p:nvPr/>
        </p:nvSpPr>
        <p:spPr>
          <a:xfrm>
            <a:off x="469603" y="855189"/>
            <a:ext cx="4667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4800" dirty="0">
                <a:solidFill>
                  <a:srgbClr val="512B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Hybrid: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6627769-B4D5-136B-63A6-63FFA559E09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851610" y="476388"/>
            <a:ext cx="1419613" cy="141961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4FD4EAB-8DD2-C053-1293-A7F4ECF1E158}"/>
              </a:ext>
            </a:extLst>
          </p:cNvPr>
          <p:cNvGrpSpPr/>
          <p:nvPr/>
        </p:nvGrpSpPr>
        <p:grpSpPr>
          <a:xfrm>
            <a:off x="7203014" y="297034"/>
            <a:ext cx="2501063" cy="2122621"/>
            <a:chOff x="3054730" y="381381"/>
            <a:chExt cx="8921764" cy="7571791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10ADFB55-125B-D59D-3120-D1CFE61E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054730" y="381381"/>
              <a:ext cx="6082539" cy="6095238"/>
            </a:xfrm>
            <a:prstGeom prst="rect">
              <a:avLst/>
            </a:prstGeom>
          </p:spPr>
        </p:pic>
        <p:pic>
          <p:nvPicPr>
            <p:cNvPr id="19" name="Picture 18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6A6BCFEF-B546-5E9F-593B-9D9A0923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830462" y="4969045"/>
              <a:ext cx="6146032" cy="29841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B8531F-65BF-86B0-2090-65BEE904D7AA}"/>
              </a:ext>
            </a:extLst>
          </p:cNvPr>
          <p:cNvSpPr txBox="1"/>
          <p:nvPr/>
        </p:nvSpPr>
        <p:spPr>
          <a:xfrm>
            <a:off x="6369618" y="722084"/>
            <a:ext cx="1873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6000" dirty="0">
                <a:solidFill>
                  <a:srgbClr val="512B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83374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CD4DB-3464-2400-88B7-D6EB25F2E808}"/>
              </a:ext>
            </a:extLst>
          </p:cNvPr>
          <p:cNvSpPr txBox="1">
            <a:spLocks/>
          </p:cNvSpPr>
          <p:nvPr/>
        </p:nvSpPr>
        <p:spPr>
          <a:xfrm>
            <a:off x="794797" y="3067554"/>
            <a:ext cx="10602409" cy="7228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914377">
              <a:defRPr/>
            </a:pPr>
            <a:r>
              <a:rPr lang="en-US" dirty="0">
                <a:solidFill>
                  <a:srgbClr val="7030A0"/>
                </a:solidFill>
              </a:rPr>
              <a:t>Reusability is key ..</a:t>
            </a:r>
          </a:p>
        </p:txBody>
      </p:sp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&amp; Modernization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7569-0323-B546-B6DA-C68D9906B5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400" y="3632200"/>
            <a:ext cx="3022600" cy="302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1FCBA-FC3C-9C4B-99B4-B7001927E0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23" y="4832227"/>
            <a:ext cx="1396669" cy="1396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296228-246E-CD4C-BED4-B742BAEC6D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44" y="4976573"/>
            <a:ext cx="1367416" cy="1367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CB0B08-0469-9543-B755-73409653E6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43" y="5054600"/>
            <a:ext cx="1211363" cy="1211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32F812-2C9E-EE4B-BC36-9E7BBD7738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807200" y="4868022"/>
            <a:ext cx="1367416" cy="1223564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87D0B58-B33C-D144-8854-AC9EC7A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201" y="1442244"/>
            <a:ext cx="3986953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A209F5B7-3124-D946-B7CC-B18895C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0569" y="1909851"/>
            <a:ext cx="4809067" cy="79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A48A3-CBF7-B341-BCEF-E9A6B569B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497" y="3279726"/>
            <a:ext cx="1422400" cy="1271625"/>
          </a:xfrm>
          <a:prstGeom prst="rect">
            <a:avLst/>
          </a:prstGeom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697BA6AF-039F-934B-9AD7-69E51EE6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999" y="3361054"/>
            <a:ext cx="2860444" cy="11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B31B7A13-6731-6C4B-AC35-901445871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512" y="3279726"/>
            <a:ext cx="1703936" cy="139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60E6D4-391A-CB4E-A1B9-BFE6DDD3CB8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400" y="1690688"/>
            <a:ext cx="1703936" cy="170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295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1C5246-9D1B-E940-8DA0-21961DE70BFA}"/>
              </a:ext>
            </a:extLst>
          </p:cNvPr>
          <p:cNvSpPr txBox="1">
            <a:spLocks/>
          </p:cNvSpPr>
          <p:nvPr/>
        </p:nvSpPr>
        <p:spPr>
          <a:xfrm>
            <a:off x="794797" y="3067554"/>
            <a:ext cx="10602409" cy="7228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914377">
              <a:defRPr/>
            </a:pPr>
            <a:r>
              <a:rPr lang="en-US" dirty="0">
                <a:solidFill>
                  <a:srgbClr val="FFFFFF"/>
                </a:solidFill>
              </a:rPr>
              <a:t>Time to see code ..</a:t>
            </a:r>
          </a:p>
        </p:txBody>
      </p:sp>
    </p:spTree>
    <p:extLst>
      <p:ext uri="{BB962C8B-B14F-4D97-AF65-F5344CB8AC3E}">
        <p14:creationId xmlns:p14="http://schemas.microsoft.com/office/powerpoint/2010/main" val="3449997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16970"/>
            <a:ext cx="10515600" cy="1500187"/>
          </a:xfrm>
        </p:spPr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DF6941B-715B-9BC0-2ABD-B862C7DE8136}"/>
              </a:ext>
            </a:extLst>
          </p:cNvPr>
          <p:cNvSpPr txBox="1">
            <a:spLocks/>
          </p:cNvSpPr>
          <p:nvPr/>
        </p:nvSpPr>
        <p:spPr>
          <a:xfrm>
            <a:off x="844550" y="5148262"/>
            <a:ext cx="10515600" cy="69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Let’s keep chatting | </a:t>
            </a:r>
            <a:r>
              <a:rPr lang="en-US" dirty="0">
                <a:solidFill>
                  <a:srgbClr val="FFC000"/>
                </a:solidFill>
              </a:rPr>
              <a:t>@</a:t>
            </a:r>
            <a:r>
              <a:rPr lang="en-US" dirty="0" err="1">
                <a:solidFill>
                  <a:srgbClr val="FFC000"/>
                </a:solidFill>
              </a:rPr>
              <a:t>samidip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6705"/>
            <a:ext cx="10515600" cy="1604590"/>
          </a:xfrm>
        </p:spPr>
        <p:txBody>
          <a:bodyPr/>
          <a:lstStyle/>
          <a:p>
            <a:r>
              <a:rPr lang="en-US" dirty="0"/>
              <a:t>Code Reuse with .NET MAUI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129657-C0FE-8C98-9EAC-35051366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252" y="4904241"/>
            <a:ext cx="3390929" cy="188844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8325A75-ACA9-A8E3-8724-469D6383A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18793"/>
            <a:ext cx="10515600" cy="1500187"/>
          </a:xfrm>
        </p:spPr>
        <p:txBody>
          <a:bodyPr/>
          <a:lstStyle/>
          <a:p>
            <a:r>
              <a:rPr lang="en-US" dirty="0"/>
              <a:t>Sam Basu | </a:t>
            </a:r>
            <a:r>
              <a:rPr lang="en-US" dirty="0">
                <a:solidFill>
                  <a:srgbClr val="FFC000"/>
                </a:solidFill>
              </a:rPr>
              <a:t>@</a:t>
            </a:r>
            <a:r>
              <a:rPr lang="en-US" dirty="0" err="1">
                <a:solidFill>
                  <a:srgbClr val="FFC000"/>
                </a:solidFill>
              </a:rPr>
              <a:t>samidip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Developer Advocate | Progress Telerik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844"/>
            <a:ext cx="10515600" cy="2636966"/>
          </a:xfrm>
        </p:spPr>
        <p:txBody>
          <a:bodyPr/>
          <a:lstStyle/>
          <a:p>
            <a:r>
              <a:rPr lang="en-US" dirty="0"/>
              <a:t>Easy to move to .NET MAUI</a:t>
            </a:r>
          </a:p>
          <a:p>
            <a:r>
              <a:rPr lang="en-US" dirty="0"/>
              <a:t>Blazor is beautiful with .NET MAUI</a:t>
            </a:r>
          </a:p>
          <a:p>
            <a:r>
              <a:rPr lang="en-US" dirty="0"/>
              <a:t>Modernize apps with code sharing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61375-ABED-D4F6-B58E-8038295C9A4A}"/>
              </a:ext>
            </a:extLst>
          </p:cNvPr>
          <p:cNvSpPr txBox="1">
            <a:spLocks/>
          </p:cNvSpPr>
          <p:nvPr/>
        </p:nvSpPr>
        <p:spPr>
          <a:xfrm>
            <a:off x="794797" y="3067554"/>
            <a:ext cx="10602409" cy="7228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914377">
              <a:defRPr/>
            </a:pPr>
            <a:r>
              <a:rPr lang="en-US" dirty="0">
                <a:solidFill>
                  <a:srgbClr val="7030A0"/>
                </a:solidFill>
              </a:rPr>
              <a:t>Feel the promise ..</a:t>
            </a:r>
          </a:p>
        </p:txBody>
      </p:sp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FA823B1-86A2-4A3F-8713-882F23E7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02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D8F7BCA-DFC6-3845-A8AF-D818F1B1E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88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5912844" y="1835884"/>
            <a:ext cx="613188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 Cross-platform | For Mobile &amp; Desktop </a:t>
            </a:r>
          </a:p>
          <a:p>
            <a:pPr defTabSz="914377">
              <a:defRPr/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UI &amp; Performance | .NET Builder</a:t>
            </a:r>
          </a:p>
          <a:p>
            <a:pPr defTabSz="914377">
              <a:defRPr/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 | Shared Resources</a:t>
            </a:r>
          </a:p>
          <a:p>
            <a:pPr defTabSz="914377">
              <a:defRPr/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Platform API access</a:t>
            </a:r>
          </a:p>
          <a:p>
            <a:pPr defTabSz="914377">
              <a:defRPr/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Handler Architecture | Easy Customization</a:t>
            </a:r>
          </a:p>
          <a:p>
            <a:pPr defTabSz="914377">
              <a:defRPr/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Integration | Expansive ecosystem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.NET MAUI Benefits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6ECE8-C979-467B-9DBF-255CA25E0517}"/>
              </a:ext>
            </a:extLst>
          </p:cNvPr>
          <p:cNvSpPr/>
          <p:nvPr/>
        </p:nvSpPr>
        <p:spPr bwMode="auto">
          <a:xfrm>
            <a:off x="698016" y="1835884"/>
            <a:ext cx="4774424" cy="16307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760837" y="2651270"/>
            <a:ext cx="4655761" cy="7068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899861-F3C8-435F-842F-0D4F0330DE36}"/>
              </a:ext>
            </a:extLst>
          </p:cNvPr>
          <p:cNvSpPr txBox="1"/>
          <p:nvPr/>
        </p:nvSpPr>
        <p:spPr>
          <a:xfrm>
            <a:off x="2322576" y="6271277"/>
            <a:ext cx="75468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tabLst>
                <a:tab pos="5379904" algn="l"/>
              </a:tabLst>
              <a:defRPr/>
            </a:pPr>
            <a:r>
              <a:rPr lang="en-US" sz="2000" b="1">
                <a:solidFill>
                  <a:srgbClr val="50E6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github.com/dotnet/</a:t>
            </a:r>
            <a:r>
              <a:rPr lang="en-US" sz="2000" b="1" err="1">
                <a:solidFill>
                  <a:srgbClr val="50E6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maui</a:t>
            </a:r>
            <a:endParaRPr lang="en-US" sz="2000" b="1">
              <a:solidFill>
                <a:srgbClr val="50E6FF"/>
              </a:solidFill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F34B3-5B6F-4E09-93D9-E7F356FCB691}"/>
              </a:ext>
            </a:extLst>
          </p:cNvPr>
          <p:cNvGrpSpPr/>
          <p:nvPr/>
        </p:nvGrpSpPr>
        <p:grpSpPr>
          <a:xfrm>
            <a:off x="698017" y="3541547"/>
            <a:ext cx="4774425" cy="701084"/>
            <a:chOff x="698016" y="3541546"/>
            <a:chExt cx="4774425" cy="701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6166F-22A6-47B1-BBEB-215290F0EABF}"/>
                </a:ext>
              </a:extLst>
            </p:cNvPr>
            <p:cNvGrpSpPr/>
            <p:nvPr/>
          </p:nvGrpSpPr>
          <p:grpSpPr>
            <a:xfrm>
              <a:off x="698016" y="3541546"/>
              <a:ext cx="4774425" cy="701084"/>
              <a:chOff x="951499" y="3520091"/>
              <a:chExt cx="4302011" cy="70108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2D615D-A9CB-4A3E-BF3E-4030C12ED894}"/>
                  </a:ext>
                </a:extLst>
              </p:cNvPr>
              <p:cNvSpPr/>
              <p:nvPr/>
            </p:nvSpPr>
            <p:spPr bwMode="auto">
              <a:xfrm>
                <a:off x="951499" y="3520093"/>
                <a:ext cx="1015160" cy="70108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WinUI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2ADBBF-DBA1-4B54-9C3F-8E14E2FD5479}"/>
                  </a:ext>
                </a:extLst>
              </p:cNvPr>
              <p:cNvSpPr/>
              <p:nvPr/>
            </p:nvSpPr>
            <p:spPr bwMode="auto">
              <a:xfrm>
                <a:off x="2034297" y="3531597"/>
                <a:ext cx="1015162" cy="6838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Mac Catalyst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E83C9-4CA8-4E7C-A8FE-04FF1E0C1A0F}"/>
                  </a:ext>
                </a:extLst>
              </p:cNvPr>
              <p:cNvSpPr/>
              <p:nvPr/>
            </p:nvSpPr>
            <p:spPr bwMode="auto">
              <a:xfrm>
                <a:off x="4227346" y="3520091"/>
                <a:ext cx="1026164" cy="695331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15E6E9-F688-43E5-9997-6FE833CDEE12}"/>
                </a:ext>
              </a:extLst>
            </p:cNvPr>
            <p:cNvSpPr/>
            <p:nvPr/>
          </p:nvSpPr>
          <p:spPr bwMode="auto">
            <a:xfrm>
              <a:off x="3116655" y="3547298"/>
              <a:ext cx="1126639" cy="69533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565670-A81D-46CD-A2B3-7B722CBC3BB1}"/>
              </a:ext>
            </a:extLst>
          </p:cNvPr>
          <p:cNvGrpSpPr/>
          <p:nvPr/>
        </p:nvGrpSpPr>
        <p:grpSpPr>
          <a:xfrm>
            <a:off x="3242388" y="4938063"/>
            <a:ext cx="914400" cy="914400"/>
            <a:chOff x="2212166" y="5530079"/>
            <a:chExt cx="914400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DCFD2E-2105-4B43-B3B2-855493A50A16}"/>
                </a:ext>
              </a:extLst>
            </p:cNvPr>
            <p:cNvSpPr txBox="1"/>
            <p:nvPr/>
          </p:nvSpPr>
          <p:spPr>
            <a:xfrm>
              <a:off x="2450054" y="5824174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140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iOS</a:t>
              </a:r>
            </a:p>
          </p:txBody>
        </p:sp>
        <p:pic>
          <p:nvPicPr>
            <p:cNvPr id="15" name="Graphic 14" descr="Smart Phone with solid fill">
              <a:extLst>
                <a:ext uri="{FF2B5EF4-FFF2-40B4-BE49-F238E27FC236}">
                  <a16:creationId xmlns:a16="http://schemas.microsoft.com/office/drawing/2014/main" id="{3DCB8724-C431-47C4-A637-836F568C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2166" y="5530079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9D398-EF99-4AC2-808D-82942E26B95E}"/>
              </a:ext>
            </a:extLst>
          </p:cNvPr>
          <p:cNvGrpSpPr/>
          <p:nvPr/>
        </p:nvGrpSpPr>
        <p:grpSpPr>
          <a:xfrm>
            <a:off x="4496755" y="4936615"/>
            <a:ext cx="914400" cy="914400"/>
            <a:chOff x="5187159" y="4792658"/>
            <a:chExt cx="914400" cy="914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22B6567-3C77-4511-8801-C0BDD0DB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</p:spPr>
        </p:pic>
        <p:pic>
          <p:nvPicPr>
            <p:cNvPr id="21" name="Graphic 20" descr="Smart Phone outline">
              <a:extLst>
                <a:ext uri="{FF2B5EF4-FFF2-40B4-BE49-F238E27FC236}">
                  <a16:creationId xmlns:a16="http://schemas.microsoft.com/office/drawing/2014/main" id="{E578F60D-8D48-4DD3-A72B-3B1459A3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87159" y="479265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330C181-3BE3-4298-93B3-4D0CB05118AD}"/>
              </a:ext>
            </a:extLst>
          </p:cNvPr>
          <p:cNvSpPr txBox="1"/>
          <p:nvPr/>
        </p:nvSpPr>
        <p:spPr>
          <a:xfrm>
            <a:off x="2106727" y="5132327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macOS</a:t>
            </a:r>
          </a:p>
        </p:txBody>
      </p:sp>
      <p:pic>
        <p:nvPicPr>
          <p:cNvPr id="25" name="Graphic 24" descr="Laptop with solid fill">
            <a:extLst>
              <a:ext uri="{FF2B5EF4-FFF2-40B4-BE49-F238E27FC236}">
                <a16:creationId xmlns:a16="http://schemas.microsoft.com/office/drawing/2014/main" id="{BBEB6D68-482A-495E-A75A-A95BABB446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9899" y="4835245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8020D21-B910-4E4D-AD2F-8A4BA78B227A}"/>
              </a:ext>
            </a:extLst>
          </p:cNvPr>
          <p:cNvGrpSpPr/>
          <p:nvPr/>
        </p:nvGrpSpPr>
        <p:grpSpPr>
          <a:xfrm>
            <a:off x="764473" y="4835245"/>
            <a:ext cx="914400" cy="914400"/>
            <a:chOff x="769916" y="4835245"/>
            <a:chExt cx="914400" cy="914400"/>
          </a:xfrm>
        </p:grpSpPr>
        <p:grpSp>
          <p:nvGrpSpPr>
            <p:cNvPr id="56" name="Group 42">
              <a:extLst>
                <a:ext uri="{FF2B5EF4-FFF2-40B4-BE49-F238E27FC236}">
                  <a16:creationId xmlns:a16="http://schemas.microsoft.com/office/drawing/2014/main" id="{F182C15E-8395-47CB-9A76-D53E53EB78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57" name="Freeform 43">
                <a:extLst>
                  <a:ext uri="{FF2B5EF4-FFF2-40B4-BE49-F238E27FC236}">
                    <a16:creationId xmlns:a16="http://schemas.microsoft.com/office/drawing/2014/main" id="{2F6F793A-7997-46EC-9A0A-2F3CD3A44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02">
                  <a:defRPr/>
                </a:pPr>
                <a:endParaRPr lang="en-US" sz="1765" kern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Freeform 44">
                <a:extLst>
                  <a:ext uri="{FF2B5EF4-FFF2-40B4-BE49-F238E27FC236}">
                    <a16:creationId xmlns:a16="http://schemas.microsoft.com/office/drawing/2014/main" id="{3CCAC146-31C0-4D4C-A4BD-B94A27A2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02">
                  <a:defRPr/>
                </a:pPr>
                <a:endParaRPr lang="en-US" sz="1765" kern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9" name="Freeform 45">
                <a:extLst>
                  <a:ext uri="{FF2B5EF4-FFF2-40B4-BE49-F238E27FC236}">
                    <a16:creationId xmlns:a16="http://schemas.microsoft.com/office/drawing/2014/main" id="{33221B7B-25E1-4C4C-901B-B9B5C70E0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02">
                  <a:defRPr/>
                </a:pPr>
                <a:endParaRPr lang="en-US" sz="1765" kern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0" name="Freeform 46">
                <a:extLst>
                  <a:ext uri="{FF2B5EF4-FFF2-40B4-BE49-F238E27FC236}">
                    <a16:creationId xmlns:a16="http://schemas.microsoft.com/office/drawing/2014/main" id="{6F6657B3-9C31-4724-956B-6A4B9114A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02">
                  <a:defRPr/>
                </a:pPr>
                <a:endParaRPr lang="en-US" sz="1765" kern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28" name="Graphic 27" descr="Laptop outline">
              <a:extLst>
                <a:ext uri="{FF2B5EF4-FFF2-40B4-BE49-F238E27FC236}">
                  <a16:creationId xmlns:a16="http://schemas.microsoft.com/office/drawing/2014/main" id="{612D80E1-7A6A-4071-814B-6820AED9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061AE0F-A1F6-464D-9FC4-69C77BF85680}"/>
              </a:ext>
            </a:extLst>
          </p:cNvPr>
          <p:cNvGrpSpPr/>
          <p:nvPr/>
        </p:nvGrpSpPr>
        <p:grpSpPr>
          <a:xfrm>
            <a:off x="1158603" y="4240011"/>
            <a:ext cx="3839048" cy="595235"/>
            <a:chOff x="1158602" y="4240010"/>
            <a:chExt cx="3839048" cy="59523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CA7F954-5F13-4768-8EFA-8388611F38EB}"/>
                </a:ext>
              </a:extLst>
            </p:cNvPr>
            <p:cNvGrpSpPr/>
            <p:nvPr/>
          </p:nvGrpSpPr>
          <p:grpSpPr>
            <a:xfrm rot="10800000">
              <a:off x="1158602" y="4244154"/>
              <a:ext cx="157022" cy="558777"/>
              <a:chOff x="1629501" y="2666967"/>
              <a:chExt cx="125906" cy="558777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E01A0F0-C869-4680-AF81-7651AE74B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95629" y="2742737"/>
                <a:ext cx="0" cy="483007"/>
              </a:xfrm>
              <a:prstGeom prst="line">
                <a:avLst/>
              </a:prstGeom>
              <a:noFill/>
              <a:ln w="28575" cap="rnd" cmpd="sng" algn="ctr">
                <a:solidFill>
                  <a:srgbClr val="75757A"/>
                </a:solidFill>
                <a:prstDash val="dash"/>
                <a:headEnd type="none"/>
                <a:tailEnd type="none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2C8F62-0317-4E9A-A6FE-2FDFD3CA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618367" y="2678101"/>
                <a:ext cx="148174" cy="125906"/>
              </a:xfrm>
              <a:prstGeom prst="ellipse">
                <a:avLst/>
              </a:prstGeom>
              <a:solidFill>
                <a:srgbClr val="4FE4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784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84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8F73273-2EC1-4274-923B-41A23C4B1631}"/>
                </a:ext>
              </a:extLst>
            </p:cNvPr>
            <p:cNvGrpSpPr/>
            <p:nvPr/>
          </p:nvGrpSpPr>
          <p:grpSpPr>
            <a:xfrm>
              <a:off x="2368309" y="4267340"/>
              <a:ext cx="157022" cy="567905"/>
              <a:chOff x="2368309" y="4267340"/>
              <a:chExt cx="157022" cy="567905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A5E367D-21E7-42B0-96BC-F2F1F8B2E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450057" y="4267340"/>
                <a:ext cx="0" cy="483007"/>
              </a:xfrm>
              <a:prstGeom prst="line">
                <a:avLst/>
              </a:prstGeom>
              <a:noFill/>
              <a:ln w="28575" cap="rnd" cmpd="sng" algn="ctr">
                <a:solidFill>
                  <a:srgbClr val="75757A"/>
                </a:solidFill>
                <a:prstDash val="dash"/>
                <a:headEnd type="none"/>
                <a:tailEnd type="none"/>
              </a:ln>
              <a:effectLst/>
            </p:spPr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40D0D5B-B749-4ED4-90F2-11EF3860F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>
                <a:off x="2372733" y="4682647"/>
                <a:ext cx="148174" cy="157022"/>
              </a:xfrm>
              <a:prstGeom prst="ellipse">
                <a:avLst/>
              </a:prstGeom>
              <a:solidFill>
                <a:srgbClr val="4FE4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784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84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6416B8F-B9C2-42C3-BAEF-3999A2DA97F3}"/>
                </a:ext>
              </a:extLst>
            </p:cNvPr>
            <p:cNvGrpSpPr/>
            <p:nvPr/>
          </p:nvGrpSpPr>
          <p:grpSpPr>
            <a:xfrm>
              <a:off x="3621141" y="4240010"/>
              <a:ext cx="157022" cy="576645"/>
              <a:chOff x="3587721" y="4267340"/>
              <a:chExt cx="157022" cy="57664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3988B8E2-B27F-4524-8D57-02C5DF08E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3675457" y="4267340"/>
                <a:ext cx="0" cy="483007"/>
              </a:xfrm>
              <a:prstGeom prst="line">
                <a:avLst/>
              </a:prstGeom>
              <a:noFill/>
              <a:ln w="28575" cap="rnd" cmpd="sng" algn="ctr">
                <a:solidFill>
                  <a:srgbClr val="75757A"/>
                </a:solidFill>
                <a:prstDash val="dash"/>
                <a:headEnd type="none"/>
                <a:tailEnd type="none"/>
              </a:ln>
              <a:effectLst/>
            </p:spPr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3CBC153-8D1D-4903-8B48-23A94DBEF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>
                <a:off x="3592145" y="4691387"/>
                <a:ext cx="148174" cy="157022"/>
              </a:xfrm>
              <a:prstGeom prst="ellipse">
                <a:avLst/>
              </a:prstGeom>
              <a:solidFill>
                <a:srgbClr val="4FE4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784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84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5748145-CBB3-450E-B127-9B3A6F1903B8}"/>
                </a:ext>
              </a:extLst>
            </p:cNvPr>
            <p:cNvGrpSpPr/>
            <p:nvPr/>
          </p:nvGrpSpPr>
          <p:grpSpPr>
            <a:xfrm>
              <a:off x="4840628" y="4244154"/>
              <a:ext cx="157022" cy="558076"/>
              <a:chOff x="4858561" y="4282039"/>
              <a:chExt cx="157022" cy="55807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36BC87-1BB1-4249-9150-D244A43E8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925688" y="4282039"/>
                <a:ext cx="0" cy="483007"/>
              </a:xfrm>
              <a:prstGeom prst="line">
                <a:avLst/>
              </a:prstGeom>
              <a:noFill/>
              <a:ln w="28575" cap="rnd" cmpd="sng" algn="ctr">
                <a:solidFill>
                  <a:srgbClr val="75757A"/>
                </a:solidFill>
                <a:prstDash val="dash"/>
                <a:headEnd type="none"/>
                <a:tailEnd type="none"/>
              </a:ln>
              <a:effectLst/>
            </p:spPr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B1DD271-AEA8-4ACC-9596-512AA5B0C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>
                <a:off x="4862985" y="4687517"/>
                <a:ext cx="148174" cy="157022"/>
              </a:xfrm>
              <a:prstGeom prst="ellipse">
                <a:avLst/>
              </a:prstGeom>
              <a:solidFill>
                <a:srgbClr val="4FE4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784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84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FDF97D9E-E053-F7AF-CA55-ED5A13E8F7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6401" y="5243576"/>
            <a:ext cx="1395559" cy="13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489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B121DA-ECFF-B819-F9A0-A999E18D73E2}"/>
              </a:ext>
            </a:extLst>
          </p:cNvPr>
          <p:cNvSpPr txBox="1">
            <a:spLocks/>
          </p:cNvSpPr>
          <p:nvPr/>
        </p:nvSpPr>
        <p:spPr>
          <a:xfrm>
            <a:off x="794797" y="3067554"/>
            <a:ext cx="10602409" cy="7228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914377">
              <a:defRPr/>
            </a:pPr>
            <a:r>
              <a:rPr lang="en-US" dirty="0">
                <a:solidFill>
                  <a:srgbClr val="7030A0"/>
                </a:solidFill>
              </a:rPr>
              <a:t>Blazing a Trail ..</a:t>
            </a:r>
          </a:p>
        </p:txBody>
      </p:sp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933" y="609080"/>
            <a:ext cx="11643704" cy="8989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Blazor All Things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970" y="2401593"/>
            <a:ext cx="360591" cy="4337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897" y="2432529"/>
            <a:ext cx="362600" cy="362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4C8941-8B44-3944-A20F-A06F7DEF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01" y="1713489"/>
            <a:ext cx="3593940" cy="3035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90C46F-DC2E-CE4C-AA87-B37CD4EB3AB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088" y="4765453"/>
            <a:ext cx="1681571" cy="1681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597E4-23B2-9C44-B7E8-F2EB0FC359A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573" y="4958854"/>
            <a:ext cx="1294769" cy="1294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41A4E6-396C-CE47-8A86-FBC241DD71D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255" y="5083000"/>
            <a:ext cx="2401076" cy="1157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5ACDDD-C4A0-C445-8E78-CA014C7408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028" y="349003"/>
            <a:ext cx="1154337" cy="1154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14C52-A85B-4C48-94F4-90B6234559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461" y="1814035"/>
            <a:ext cx="4483839" cy="2834124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0C8CED0-D6FB-3541-97BC-64CE55A22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8244" y="4932549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72D2A-6967-0B46-B297-8B5B0ACA05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5043" y="4910245"/>
            <a:ext cx="1551943" cy="15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000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9_Progress Presentation Theme">
  <a:themeElements>
    <a:clrScheme name="Custom 2">
      <a:dk1>
        <a:srgbClr val="082C47"/>
      </a:dk1>
      <a:lt1>
        <a:srgbClr val="FFFFFF"/>
      </a:lt1>
      <a:dk2>
        <a:srgbClr val="000000"/>
      </a:dk2>
      <a:lt2>
        <a:srgbClr val="CEEFE8"/>
      </a:lt2>
      <a:accent1>
        <a:srgbClr val="90D7F3"/>
      </a:accent1>
      <a:accent2>
        <a:srgbClr val="03AA9A"/>
      </a:accent2>
      <a:accent3>
        <a:srgbClr val="FEAE00"/>
      </a:accent3>
      <a:accent4>
        <a:srgbClr val="FF9432"/>
      </a:accent4>
      <a:accent5>
        <a:srgbClr val="C7E900"/>
      </a:accent5>
      <a:accent6>
        <a:srgbClr val="7E9CF8"/>
      </a:accent6>
      <a:hlink>
        <a:srgbClr val="90D8F3"/>
      </a:hlink>
      <a:folHlink>
        <a:srgbClr val="7F9CF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45E1AACC-3EB3-A340-A519-C2E92EABF829}" vid="{7E6EB3E7-4921-9048-BBBE-1AEB1A02AF1C}"/>
    </a:ext>
  </a:extLst>
</a:theme>
</file>

<file path=ppt/theme/theme5.xml><?xml version="1.0" encoding="utf-8"?>
<a:theme xmlns:a="http://schemas.openxmlformats.org/drawingml/2006/main" name="5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2_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7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146</Words>
  <Application>Microsoft Office PowerPoint</Application>
  <PresentationFormat>Widescreen</PresentationFormat>
  <Paragraphs>43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14</vt:i4>
      </vt:variant>
    </vt:vector>
  </HeadingPairs>
  <TitlesOfParts>
    <vt:vector size="33" baseType="lpstr">
      <vt:lpstr>Metric Semibold</vt:lpstr>
      <vt:lpstr>Arial</vt:lpstr>
      <vt:lpstr>Courier New</vt:lpstr>
      <vt:lpstr>Metric Light</vt:lpstr>
      <vt:lpstr>Calibri</vt:lpstr>
      <vt:lpstr>Metric</vt:lpstr>
      <vt:lpstr>Segoe UI Light</vt:lpstr>
      <vt:lpstr>Calibri Light</vt:lpstr>
      <vt:lpstr>Open Sans</vt:lpstr>
      <vt:lpstr>Consolas</vt:lpstr>
      <vt:lpstr>Wingdings</vt:lpstr>
      <vt:lpstr>Segoe UI</vt:lpstr>
      <vt:lpstr>1_Office Theme</vt:lpstr>
      <vt:lpstr>3_Office Theme</vt:lpstr>
      <vt:lpstr>2_Office Theme</vt:lpstr>
      <vt:lpstr>9_Progress Presentation Theme</vt:lpstr>
      <vt:lpstr>5_Office Theme</vt:lpstr>
      <vt:lpstr>12_WHITE TEMPLATE</vt:lpstr>
      <vt:lpstr>4_Office Theme</vt:lpstr>
      <vt:lpstr>PowerPoint Presentation</vt:lpstr>
      <vt:lpstr>Code Reuse with .NET MAUI</vt:lpstr>
      <vt:lpstr>Key Takeaways …</vt:lpstr>
      <vt:lpstr>PowerPoint Presentation</vt:lpstr>
      <vt:lpstr>PowerPoint Presentation</vt:lpstr>
      <vt:lpstr>PowerPoint Presentation</vt:lpstr>
      <vt:lpstr>.NET MAUI Benefits</vt:lpstr>
      <vt:lpstr>PowerPoint Presentation</vt:lpstr>
      <vt:lpstr>Blazor All Things</vt:lpstr>
      <vt:lpstr>PowerPoint Presentation</vt:lpstr>
      <vt:lpstr>PowerPoint Presentation</vt:lpstr>
      <vt:lpstr>Migration &amp; Modernization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Jon Galloway</cp:lastModifiedBy>
  <cp:revision>6</cp:revision>
  <dcterms:created xsi:type="dcterms:W3CDTF">2020-08-18T20:47:27Z</dcterms:created>
  <dcterms:modified xsi:type="dcterms:W3CDTF">2022-08-10T19:27:13Z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